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DA7D1E-C035-41CA-9055-95B1552D09E1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59D48B-B5D1-451A-96ED-4FF40BCA4D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305800" cy="1143000"/>
          </a:xfrm>
        </p:spPr>
        <p:txBody>
          <a:bodyPr/>
          <a:lstStyle/>
          <a:p>
            <a:r>
              <a:rPr lang="en-US" dirty="0" smtClean="0"/>
              <a:t>The Human Face of War</a:t>
            </a:r>
          </a:p>
          <a:p>
            <a:r>
              <a:rPr lang="en-US" dirty="0" smtClean="0"/>
              <a:t>Pgs. 184-187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1752600"/>
          </a:xfrm>
        </p:spPr>
        <p:txBody>
          <a:bodyPr/>
          <a:lstStyle/>
          <a:p>
            <a:r>
              <a:rPr lang="en-US" dirty="0" smtClean="0"/>
              <a:t>Chapter 6 Lesson 2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9149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Soldiers thought it would be exciting, but soon realized it was scary and boring at times in the </a:t>
            </a:r>
            <a:r>
              <a:rPr lang="en-US" sz="3600" dirty="0" smtClean="0">
                <a:solidFill>
                  <a:srgbClr val="FFFF00"/>
                </a:solidFill>
              </a:rPr>
              <a:t>camp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read, sang and wrote letters to pass time. </a:t>
            </a:r>
          </a:p>
          <a:p>
            <a:r>
              <a:rPr lang="en-US" sz="3600" dirty="0" smtClean="0"/>
              <a:t>Food was NOT good. 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Soldier’s Life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0"/>
            <a:ext cx="3286125" cy="27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the beginning, they were white and American born</a:t>
            </a:r>
          </a:p>
          <a:p>
            <a:r>
              <a:rPr lang="en-US" sz="2400" dirty="0" smtClean="0"/>
              <a:t>Union allowed African Americans and immigrants to fight</a:t>
            </a:r>
          </a:p>
          <a:p>
            <a:r>
              <a:rPr lang="en-US" sz="2400" dirty="0" smtClean="0"/>
              <a:t>Both sides allowed American Indians to help</a:t>
            </a:r>
          </a:p>
          <a:p>
            <a:r>
              <a:rPr lang="en-US" sz="2400" dirty="0" smtClean="0"/>
              <a:t>Young boys were drummer boys to send signals</a:t>
            </a:r>
          </a:p>
          <a:p>
            <a:r>
              <a:rPr lang="en-US" sz="2400" dirty="0" smtClean="0"/>
              <a:t>Women dressed up like boys or be spies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were the Soldiers?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24400"/>
            <a:ext cx="1943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800225" cy="23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705100" cy="2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Deadliest War in American History</a:t>
            </a:r>
          </a:p>
          <a:p>
            <a:r>
              <a:rPr lang="en-US" sz="2800" dirty="0" smtClean="0"/>
              <a:t>Disease killed twice as many people as fighting</a:t>
            </a:r>
          </a:p>
          <a:p>
            <a:r>
              <a:rPr lang="en-US" sz="2800" dirty="0" smtClean="0"/>
              <a:t>Women helped take care of the sick and wounded</a:t>
            </a:r>
          </a:p>
          <a:p>
            <a:r>
              <a:rPr lang="en-US" sz="2800" dirty="0" smtClean="0"/>
              <a:t>Clara later founded the American Red Cross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Casualties</a:t>
            </a:r>
            <a:r>
              <a:rPr lang="en-US" dirty="0" smtClean="0"/>
              <a:t> of the War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148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took on new tasks while the men were gone</a:t>
            </a:r>
          </a:p>
          <a:p>
            <a:r>
              <a:rPr lang="en-US" dirty="0" smtClean="0"/>
              <a:t>They sewed uniforms, made bandages and raised money</a:t>
            </a:r>
          </a:p>
          <a:p>
            <a:r>
              <a:rPr lang="en-US" dirty="0" smtClean="0"/>
              <a:t>Photography allowed those not close to the war in the North to know what it was really like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Home Front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Farms became battlefields</a:t>
            </a:r>
          </a:p>
          <a:p>
            <a:r>
              <a:rPr lang="en-US" dirty="0" smtClean="0"/>
              <a:t>Cities, homes, and barns were destroyed</a:t>
            </a:r>
          </a:p>
          <a:p>
            <a:pPr lvl="1">
              <a:buNone/>
            </a:pPr>
            <a:r>
              <a:rPr lang="en-US" dirty="0" smtClean="0"/>
              <a:t>What is an example?</a:t>
            </a:r>
          </a:p>
          <a:p>
            <a:r>
              <a:rPr lang="en-US" dirty="0" smtClean="0"/>
              <a:t>Not enough food to eat, Women started attacking shops in search of food to eat. </a:t>
            </a:r>
          </a:p>
          <a:p>
            <a:r>
              <a:rPr lang="en-US" dirty="0" smtClean="0"/>
              <a:t>Confederate money became worthless</a:t>
            </a:r>
          </a:p>
          <a:p>
            <a:r>
              <a:rPr lang="en-US" dirty="0" smtClean="0"/>
              <a:t>Flour was $6 in 1861 and $1,000 in 1865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Southern Home Front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724400"/>
            <a:ext cx="3886200" cy="16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enslaved people did not know about it until the END of the War!!</a:t>
            </a:r>
          </a:p>
          <a:p>
            <a:r>
              <a:rPr lang="en-US" dirty="0" smtClean="0"/>
              <a:t>June 19, 1965 – news reached Texas about the EP and was celebrated… now known as </a:t>
            </a:r>
            <a:r>
              <a:rPr lang="en-US" dirty="0" err="1" smtClean="0"/>
              <a:t>Juneteenth</a:t>
            </a:r>
            <a:r>
              <a:rPr lang="en-US" dirty="0" smtClean="0"/>
              <a:t> </a:t>
            </a:r>
            <a:r>
              <a:rPr lang="en-US" dirty="0" smtClean="0"/>
              <a:t>and is still celebrated today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Emancipation Proclamation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2657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266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Chapter 6 Lesson 2</vt:lpstr>
      <vt:lpstr>The Soldier’s Life</vt:lpstr>
      <vt:lpstr>Who were the Soldiers?</vt:lpstr>
      <vt:lpstr>Casualties of the War</vt:lpstr>
      <vt:lpstr>On the Home Front</vt:lpstr>
      <vt:lpstr>The Southern Home Front</vt:lpstr>
      <vt:lpstr>The Emancipation Proclamation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Lesson 2</dc:title>
  <dc:creator>wardc</dc:creator>
  <cp:lastModifiedBy>wardc</cp:lastModifiedBy>
  <cp:revision>2</cp:revision>
  <dcterms:created xsi:type="dcterms:W3CDTF">2011-08-25T16:21:22Z</dcterms:created>
  <dcterms:modified xsi:type="dcterms:W3CDTF">2011-08-25T16:39:40Z</dcterms:modified>
</cp:coreProperties>
</file>