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166" y="2404534"/>
            <a:ext cx="8343837" cy="1646302"/>
          </a:xfrm>
        </p:spPr>
        <p:txBody>
          <a:bodyPr/>
          <a:lstStyle/>
          <a:p>
            <a:r>
              <a:rPr lang="en-US" dirty="0" smtClean="0"/>
              <a:t>Linking the East and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7, Lesson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9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272" y="767254"/>
            <a:ext cx="8718914" cy="6989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Telegraph Helps Communication</a:t>
            </a:r>
            <a:br>
              <a:rPr lang="en-US" dirty="0" smtClean="0"/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1338" y="1891862"/>
            <a:ext cx="82926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Letters first traveled by horse, stagecoach, or steamboat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took days or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1844,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Samuel Morse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 the telegraph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1861, 20,000 miles of telegraph wires carried messages from East Coast to West Coast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**Few inventions changed peoples lives as greatly as the telegraph**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007" y="4760158"/>
            <a:ext cx="3316993" cy="183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6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77025" cy="840828"/>
          </a:xfrm>
        </p:spPr>
        <p:txBody>
          <a:bodyPr/>
          <a:lstStyle/>
          <a:p>
            <a:r>
              <a:rPr lang="en-US" dirty="0" smtClean="0"/>
              <a:t>A Transcontinental Railroad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6745" y="2317531"/>
            <a:ext cx="10042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Many headed West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Some looked for Gold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Some looked for new places to settle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Traveled by railroad, wagons or boat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753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34680" cy="840828"/>
          </a:xfrm>
        </p:spPr>
        <p:txBody>
          <a:bodyPr/>
          <a:lstStyle/>
          <a:p>
            <a:r>
              <a:rPr lang="en-US" dirty="0" smtClean="0"/>
              <a:t>Two Railroad Companies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8634" y="1765738"/>
            <a:ext cx="865526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TRANSCONTINENTAL RAILROAD = a railroad that crosses the continent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Congress passed the “Pacific Railway Act”</a:t>
            </a:r>
            <a:r>
              <a:rPr lang="en-US" sz="2400" dirty="0" smtClean="0">
                <a:sym typeface="Wingdings" panose="05000000000000000000" pitchFamily="2" charset="2"/>
              </a:rPr>
              <a:t> this law said the government could loan money to the Union Pacific and the Central Pacific railroad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UNION PACIFIC– built from East to West, starting in Nebraska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CENTRAL PACIFIC- built from West to East, starting in California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They met in Promontory Point, Utah on May 10, 1869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772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82432" cy="793531"/>
          </a:xfrm>
        </p:spPr>
        <p:txBody>
          <a:bodyPr/>
          <a:lstStyle/>
          <a:p>
            <a:r>
              <a:rPr lang="en-US" dirty="0" smtClean="0"/>
              <a:t>Two Railroad Companies (Cont’d.)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7366" y="1986455"/>
            <a:ext cx="879715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Many Immigrants were hired [Irish, Chinese, African Americans]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Chinese Immigrants faced the most prejudice and were treated </a:t>
            </a:r>
            <a:r>
              <a:rPr lang="en-US" sz="2800" dirty="0" smtClean="0">
                <a:sym typeface="Wingdings" panose="05000000000000000000" pitchFamily="2" charset="2"/>
              </a:rPr>
              <a:t>poorly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They were paid less and given more dangerous jobs (with explosives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0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31" y="625365"/>
            <a:ext cx="8498197" cy="667407"/>
          </a:xfrm>
        </p:spPr>
        <p:txBody>
          <a:bodyPr/>
          <a:lstStyle/>
          <a:p>
            <a:r>
              <a:rPr lang="en-US" dirty="0" smtClean="0"/>
              <a:t>The Effects of the Railroads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6289" y="1418897"/>
            <a:ext cx="90178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News of the completion was sent by telegraph– 1,800 miles when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railroads made it easier for people and goods to travel across the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WEST</a:t>
            </a:r>
            <a:r>
              <a:rPr lang="en-US" sz="2800" dirty="0" smtClean="0">
                <a:sym typeface="Wingdings" panose="05000000000000000000" pitchFamily="2" charset="2"/>
              </a:rPr>
              <a:t> sent cattle and wheat and crops to eastern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ym typeface="Wingdings" panose="05000000000000000000" pitchFamily="2" charset="2"/>
              </a:rPr>
              <a:t>EAST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sent clothing, tools, and other goods to the Western towns/camps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7792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266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Linking the East and West</vt:lpstr>
      <vt:lpstr>The Telegraph Helps Communication  </vt:lpstr>
      <vt:lpstr>A Transcontinental Railroad</vt:lpstr>
      <vt:lpstr>Two Railroad Companies</vt:lpstr>
      <vt:lpstr>Two Railroad Companies (Cont’d.)</vt:lpstr>
      <vt:lpstr>The Effects of the Railroads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the East and West</dc:title>
  <dc:creator>Lilly, Lauren</dc:creator>
  <cp:lastModifiedBy>Lilly, Lauren</cp:lastModifiedBy>
  <cp:revision>6</cp:revision>
  <dcterms:created xsi:type="dcterms:W3CDTF">2015-09-28T13:51:42Z</dcterms:created>
  <dcterms:modified xsi:type="dcterms:W3CDTF">2015-09-28T18:15:17Z</dcterms:modified>
</cp:coreProperties>
</file>