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5016-3736-4DDE-BE7C-FBA5EC683E19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BDA2-CF2F-4DFB-BE03-FA7AF042E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net/ranchhouse/visi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C5A4DE9B-0837-4C5F-857D-CA585CA96376&amp;blnFromSearch=1&amp;productcode=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A00DA5F7-4732-4A28-BE60-E12B036663CD&amp;blnFromSearch=1&amp;productcode=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350DE9F5-1EAF-4CB5-BB05-4126FE05B2E3&amp;blnFromSearch=1&amp;productcode=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1F669F55-E0EF-4C32-88A5-5257BC6AD356&amp;blnFromSearch=1&amp;productcode=US" TargetMode="External"/><Relationship Id="rId2" Type="http://schemas.openxmlformats.org/officeDocument/2006/relationships/hyperlink" Target="http://player.discoveryeducation.com/index.cfm?guidAssetId=5AAE971F-4FE1-437B-86BC-F91971470FAA&amp;blnFromSearch=1&amp;productcode=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7, Lesson 3: </a:t>
            </a:r>
            <a:br>
              <a:rPr lang="en-US" dirty="0" smtClean="0"/>
            </a:br>
            <a:r>
              <a:rPr lang="en-US" dirty="0" smtClean="0"/>
              <a:t>Cattle Ranchers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238-241</a:t>
            </a:r>
          </a:p>
          <a:p>
            <a:endParaRPr lang="en-US" dirty="0"/>
          </a:p>
          <a:p>
            <a:r>
              <a:rPr lang="en-US" dirty="0" smtClean="0"/>
              <a:t>Time Period: 1865-1980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Cattle (page 238)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1860’s ranchers raised and sold longhorn cattle that lived on the Texas plains.</a:t>
            </a:r>
          </a:p>
          <a:p>
            <a:r>
              <a:rPr lang="en-US" dirty="0" smtClean="0"/>
              <a:t>Vaqueros (Mexican cowhands) taught their methods of herding on horseback to other cowhands and ranchers in the Southwest</a:t>
            </a:r>
          </a:p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to check out a real cattle ranch!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Supply (page 239)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Cattle was in greater </a:t>
            </a:r>
            <a:r>
              <a:rPr lang="en-US" u="sng" dirty="0" smtClean="0"/>
              <a:t>demand</a:t>
            </a:r>
            <a:r>
              <a:rPr lang="en-US" dirty="0" smtClean="0"/>
              <a:t> (</a:t>
            </a:r>
            <a:r>
              <a:rPr lang="en-US" b="1" dirty="0" smtClean="0"/>
              <a:t>the amount of something that people want to buy at certain prices</a:t>
            </a:r>
            <a:r>
              <a:rPr lang="en-US" dirty="0" smtClean="0"/>
              <a:t>) in the eastern and northern United States ($4 in Texas versus $40 in the east and north.</a:t>
            </a:r>
          </a:p>
          <a:p>
            <a:r>
              <a:rPr lang="en-US" u="sng" dirty="0" smtClean="0"/>
              <a:t>Supply</a:t>
            </a:r>
            <a:r>
              <a:rPr lang="en-US" dirty="0" smtClean="0"/>
              <a:t> (</a:t>
            </a:r>
            <a:r>
              <a:rPr lang="en-US" b="1" dirty="0" smtClean="0"/>
              <a:t>the amount of something that people want to sell at certain prices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Vocabulary Words</a:t>
            </a:r>
            <a:r>
              <a:rPr lang="en-US" dirty="0" smtClean="0"/>
              <a:t>: supply and demand </a:t>
            </a:r>
            <a:r>
              <a:rPr lang="en-US" dirty="0" smtClean="0">
                <a:sym typeface="Wingdings" pitchFamily="2" charset="2"/>
              </a:rPr>
              <a:t> continue to next slide to learn more about supply and demand.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Demand and Supply for Cattle </a:t>
            </a:r>
            <a:br>
              <a:rPr lang="en-US" dirty="0" smtClean="0"/>
            </a:br>
            <a:r>
              <a:rPr lang="en-US" dirty="0" smtClean="0"/>
              <a:t>continued…(page 239)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Prices for goods are set by using supply and demand</a:t>
            </a:r>
          </a:p>
          <a:p>
            <a:pPr>
              <a:buNone/>
            </a:pPr>
            <a:r>
              <a:rPr lang="en-US" b="1" dirty="0" smtClean="0"/>
              <a:t>REMEMBER…</a:t>
            </a:r>
          </a:p>
          <a:p>
            <a:r>
              <a:rPr lang="en-US" dirty="0" smtClean="0"/>
              <a:t>The MORE supply the LESS the cost</a:t>
            </a:r>
          </a:p>
          <a:p>
            <a:r>
              <a:rPr lang="en-US" dirty="0" smtClean="0"/>
              <a:t>The LESS the supply the GREATER the cost.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Learn more about supply and demand by clicking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Cattle Drives (page 239)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Ranchers sent their cattle to railheads (towns where the railroad tracks begin or end</a:t>
            </a:r>
          </a:p>
          <a:p>
            <a:r>
              <a:rPr lang="en-US" dirty="0" smtClean="0"/>
              <a:t>The cattle were loaded onto trains and shipped to cities in the north and east</a:t>
            </a:r>
          </a:p>
          <a:p>
            <a:r>
              <a:rPr lang="en-US" dirty="0" smtClean="0"/>
              <a:t>Cowhands had to lead the cattle hundreds of miles from ranches in Texas to railheads – cattle drives</a:t>
            </a:r>
          </a:p>
          <a:p>
            <a:r>
              <a:rPr lang="en-US" dirty="0" smtClean="0"/>
              <a:t>These cattle drives took weeks or months to complete! </a:t>
            </a:r>
          </a:p>
          <a:p>
            <a:pPr>
              <a:buNone/>
            </a:pPr>
            <a:r>
              <a:rPr lang="en-US" dirty="0" smtClean="0"/>
              <a:t>Watch a video on cattle drives click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  <a:hlinkClick r:id="rId2"/>
              </a:rPr>
              <a:t>here</a:t>
            </a:r>
            <a:r>
              <a:rPr lang="en-US" dirty="0" smtClean="0"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Cattle Drives </a:t>
            </a:r>
            <a:br>
              <a:rPr lang="en-US" dirty="0" smtClean="0"/>
            </a:br>
            <a:r>
              <a:rPr lang="en-US" dirty="0" smtClean="0"/>
              <a:t>continued… (page 239)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Used trails where water and grass were available</a:t>
            </a:r>
          </a:p>
          <a:p>
            <a:pPr lvl="1"/>
            <a:r>
              <a:rPr lang="en-US" dirty="0" smtClean="0"/>
              <a:t>Shawnee Trail – San Antonia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Kansas City</a:t>
            </a:r>
          </a:p>
          <a:p>
            <a:pPr lvl="1"/>
            <a:r>
              <a:rPr lang="en-US" dirty="0" smtClean="0"/>
              <a:t>Chisholm Trail – San Antonio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Newton, Abilene, or Ellsworth</a:t>
            </a:r>
          </a:p>
          <a:p>
            <a:pPr lvl="1"/>
            <a:r>
              <a:rPr lang="en-US" dirty="0" smtClean="0"/>
              <a:t>Great Western Trail – Bandera </a:t>
            </a:r>
            <a:r>
              <a:rPr lang="en-US" dirty="0" smtClean="0">
                <a:sym typeface="Wingdings" pitchFamily="2" charset="2"/>
              </a:rPr>
              <a:t> Dodge  City or Ogallala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Goodnight – Loving Trail – Fort Concho  Pueblo, Cheyenne, or Denver</a:t>
            </a:r>
            <a:endParaRPr lang="en-US" dirty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Click </a:t>
            </a:r>
            <a:r>
              <a:rPr lang="en-US" dirty="0" smtClean="0">
                <a:sym typeface="Wingdings" pitchFamily="2" charset="2"/>
                <a:hlinkClick r:id="rId2"/>
              </a:rPr>
              <a:t>here</a:t>
            </a:r>
            <a:r>
              <a:rPr lang="en-US" dirty="0" smtClean="0">
                <a:sym typeface="Wingdings" pitchFamily="2" charset="2"/>
              </a:rPr>
              <a:t> to watch a video on the Cattle Drive Trails.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Drives (page 240)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Cattle drives were dangerous, boring, and dirty</a:t>
            </a:r>
          </a:p>
          <a:p>
            <a:r>
              <a:rPr lang="en-US" dirty="0" smtClean="0"/>
              <a:t>Spent 10-14 hours per a day on horseback</a:t>
            </a:r>
          </a:p>
          <a:p>
            <a:r>
              <a:rPr lang="en-US" dirty="0" smtClean="0"/>
              <a:t>Slept on the ground</a:t>
            </a:r>
          </a:p>
          <a:p>
            <a:r>
              <a:rPr lang="en-US" dirty="0" smtClean="0"/>
              <a:t>Had to guard the heard at night to protect the cattle from thieves and animals.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9269" y="4419600"/>
            <a:ext cx="297473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Drives (page 241)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Invention of barbed wire (twisted wire with sharp barb, or point, every few inches</a:t>
            </a:r>
          </a:p>
          <a:p>
            <a:pPr lvl="1"/>
            <a:r>
              <a:rPr lang="en-US" dirty="0" smtClean="0"/>
              <a:t>Blocked the cattle trails</a:t>
            </a:r>
          </a:p>
          <a:p>
            <a:pPr lvl="1"/>
            <a:r>
              <a:rPr lang="en-US" dirty="0" smtClean="0"/>
              <a:t>Growth of the railroads</a:t>
            </a:r>
          </a:p>
          <a:p>
            <a:pPr lvl="2"/>
            <a:r>
              <a:rPr lang="en-US" dirty="0" smtClean="0"/>
              <a:t>Railheads were nearby to ship cattle</a:t>
            </a:r>
          </a:p>
          <a:p>
            <a:pPr lvl="1"/>
            <a:r>
              <a:rPr lang="en-US" dirty="0" smtClean="0"/>
              <a:t>Not enough grass to feed all the cattle</a:t>
            </a:r>
          </a:p>
          <a:p>
            <a:pPr lvl="1"/>
            <a:r>
              <a:rPr lang="en-US" dirty="0" smtClean="0"/>
              <a:t>A terrible winter in 1886-1887 killed thousands of cattle</a:t>
            </a:r>
          </a:p>
          <a:p>
            <a:pPr lvl="1">
              <a:buNone/>
            </a:pPr>
            <a:r>
              <a:rPr lang="en-US" dirty="0" smtClean="0"/>
              <a:t>Click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 for a video on the Cattle Drives.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7, Lesson 3:  Cattle Ranchers</vt:lpstr>
      <vt:lpstr>Texas Cattle (page 238)</vt:lpstr>
      <vt:lpstr>Demand and Supply (page 239)</vt:lpstr>
      <vt:lpstr>Demand and Supply for Cattle  continued…(page 239)</vt:lpstr>
      <vt:lpstr>The Cattle Drives (page 239)</vt:lpstr>
      <vt:lpstr>The Cattle Drives  continued… (page 239) </vt:lpstr>
      <vt:lpstr>Life on the Drives (page 240)</vt:lpstr>
      <vt:lpstr>The End of the Drives (page 241)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7, Lesson 3:  Cattle Ranchers</dc:title>
  <dc:creator>wardc</dc:creator>
  <cp:lastModifiedBy>swifta</cp:lastModifiedBy>
  <cp:revision>4</cp:revision>
  <dcterms:created xsi:type="dcterms:W3CDTF">2011-10-18T20:12:11Z</dcterms:created>
  <dcterms:modified xsi:type="dcterms:W3CDTF">2011-10-19T18:43:28Z</dcterms:modified>
</cp:coreProperties>
</file>