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EA25EF-1445-4692-B16F-EE3A31E3BA3C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6DE8B-DC66-41C0-BB66-11E73219460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258 – 265</a:t>
            </a:r>
          </a:p>
          <a:p>
            <a:endParaRPr lang="en-US" dirty="0"/>
          </a:p>
          <a:p>
            <a:r>
              <a:rPr lang="en-US" dirty="0" smtClean="0"/>
              <a:t>Time Period: 1865-1900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Lesson 1:</a:t>
            </a:r>
            <a:br>
              <a:rPr lang="en-US" dirty="0" smtClean="0"/>
            </a:br>
            <a:r>
              <a:rPr lang="en-US" dirty="0" smtClean="0"/>
              <a:t> The Rise of Big Business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Andrew Carnegie built a factory to use the Bessemer Process to make steel rails for railroads</a:t>
            </a:r>
          </a:p>
          <a:p>
            <a:r>
              <a:rPr lang="en-US" dirty="0" smtClean="0"/>
              <a:t>Carnegie also bought fuel </a:t>
            </a:r>
          </a:p>
          <a:p>
            <a:pPr>
              <a:buNone/>
            </a:pPr>
            <a:r>
              <a:rPr lang="en-US" dirty="0" smtClean="0"/>
              <a:t>companies, railroads, and ships – </a:t>
            </a:r>
          </a:p>
          <a:p>
            <a:pPr>
              <a:buNone/>
            </a:pPr>
            <a:r>
              <a:rPr lang="en-US" dirty="0" smtClean="0"/>
              <a:t>this allowed him to lower the </a:t>
            </a:r>
          </a:p>
          <a:p>
            <a:pPr>
              <a:buNone/>
            </a:pPr>
            <a:r>
              <a:rPr lang="en-US" dirty="0" smtClean="0"/>
              <a:t>price he paid for getting fuel for </a:t>
            </a:r>
          </a:p>
          <a:p>
            <a:pPr>
              <a:buNone/>
            </a:pPr>
            <a:r>
              <a:rPr lang="en-US" dirty="0" smtClean="0"/>
              <a:t>his factories as well as shipping costs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John D. Rockefeller </a:t>
            </a:r>
          </a:p>
          <a:p>
            <a:pPr lvl="1"/>
            <a:r>
              <a:rPr lang="en-US" dirty="0" smtClean="0"/>
              <a:t>founded Standard Oil Company (1870)</a:t>
            </a:r>
          </a:p>
          <a:p>
            <a:pPr lvl="1"/>
            <a:r>
              <a:rPr lang="en-US" dirty="0" smtClean="0"/>
              <a:t>Made products such as fuel and lamp oil</a:t>
            </a:r>
          </a:p>
          <a:p>
            <a:pPr lvl="1"/>
            <a:r>
              <a:rPr lang="en-US" dirty="0" smtClean="0"/>
              <a:t>Standard Oil Company was a corporation, a business where many people own shares, or parts of the business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67200"/>
            <a:ext cx="3614738" cy="24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8" y="457200"/>
            <a:ext cx="164544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Corporations pay part of their profits, the money earned after all costs are paid, to share owners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353063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Grew Larger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Corporations grew larger by selling stocks to raise money</a:t>
            </a:r>
          </a:p>
          <a:p>
            <a:r>
              <a:rPr lang="en-US" dirty="0" smtClean="0"/>
              <a:t>Corporations were able to build factories and buy expensive machines with the money</a:t>
            </a:r>
          </a:p>
          <a:p>
            <a:r>
              <a:rPr lang="en-US" dirty="0" smtClean="0"/>
              <a:t>Small businesses could not afford to purchase machines or build factories</a:t>
            </a:r>
          </a:p>
          <a:p>
            <a:r>
              <a:rPr lang="en-US" dirty="0" smtClean="0"/>
              <a:t>Standard Oil Company grew by buying more oil companies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Grew Larger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Rockefeller bought the companies to reduce competition – when more businesses try to sell the same goods or services</a:t>
            </a:r>
          </a:p>
          <a:p>
            <a:r>
              <a:rPr lang="en-US" dirty="0" smtClean="0"/>
              <a:t>Competition allows prices to remain low and quality high for consumers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Grew Larger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Oil Company became a monopoly because it bought so many companies</a:t>
            </a:r>
          </a:p>
          <a:p>
            <a:r>
              <a:rPr lang="en-US" dirty="0" smtClean="0"/>
              <a:t>Monopoly – a company that has no competition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77540"/>
            <a:ext cx="2667000" cy="3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Worker’s Lives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Machines were used to speed up the process of producing goods </a:t>
            </a:r>
          </a:p>
          <a:p>
            <a:r>
              <a:rPr lang="en-US" dirty="0" smtClean="0"/>
              <a:t>Good could not be sold at lower prices for people to buy so businesses made more goods and hired more people</a:t>
            </a:r>
          </a:p>
          <a:p>
            <a:r>
              <a:rPr lang="en-US" dirty="0" smtClean="0"/>
              <a:t>Factories had unsafe working conditions and many workers were injured or killed in accidents.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286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677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62124"/>
            <a:ext cx="3581400" cy="281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81400"/>
            <a:ext cx="4343400" cy="30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Workers were paid poorly</a:t>
            </a:r>
          </a:p>
          <a:p>
            <a:r>
              <a:rPr lang="en-US" dirty="0" smtClean="0"/>
              <a:t>Worked for 10-12 hours / day</a:t>
            </a:r>
          </a:p>
          <a:p>
            <a:r>
              <a:rPr lang="en-US" dirty="0" smtClean="0"/>
              <a:t>Many children had to work to help their families earn money</a:t>
            </a:r>
          </a:p>
          <a:p>
            <a:r>
              <a:rPr lang="en-US" dirty="0" smtClean="0"/>
              <a:t>Workers were fired for complaining about working conditions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Labor Unions, an organization of workers that tried to improve pay and conditions for its members, were formed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Time of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Inventions saved people time, money, and improved life. </a:t>
            </a:r>
            <a:endParaRPr lang="en-US" dirty="0"/>
          </a:p>
          <a:p>
            <a:pPr>
              <a:buNone/>
            </a:pPr>
            <a:r>
              <a:rPr lang="en-US" i="1" dirty="0" smtClean="0"/>
              <a:t>People could now do things that were impossible to do before, such as recording sound. 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2305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3124200" cy="22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1869 – Knights of Labor was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Wanted to:</a:t>
            </a:r>
          </a:p>
          <a:p>
            <a:pPr lvl="1"/>
            <a:r>
              <a:rPr lang="en-US" dirty="0" smtClean="0"/>
              <a:t>Make safer working conditions</a:t>
            </a:r>
          </a:p>
          <a:p>
            <a:pPr lvl="1"/>
            <a:r>
              <a:rPr lang="en-US" dirty="0" smtClean="0"/>
              <a:t>8 hour work day</a:t>
            </a:r>
          </a:p>
          <a:p>
            <a:pPr lvl="1"/>
            <a:r>
              <a:rPr lang="en-US" dirty="0" smtClean="0"/>
              <a:t>Stop hiring children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0"/>
            <a:ext cx="3810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1"/>
            <a:ext cx="3886200" cy="4038600"/>
          </a:xfrm>
        </p:spPr>
        <p:txBody>
          <a:bodyPr/>
          <a:lstStyle/>
          <a:p>
            <a:r>
              <a:rPr lang="en-US" dirty="0" smtClean="0"/>
              <a:t>Unions used strikes (when workers refused to work) to try to force businesses to make changes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560921" cy="43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1886 – American Federation of Labor (AFL)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Formed a large group of trade unions (organization of workers who do same types of jobs)</a:t>
            </a:r>
          </a:p>
          <a:p>
            <a:pPr marL="742950" lvl="2" indent="-342900"/>
            <a:r>
              <a:rPr lang="en-US" dirty="0" smtClean="0"/>
              <a:t> Samuel Gompers elected President of AFL</a:t>
            </a:r>
            <a:endParaRPr lang="en-US" dirty="0" smtClean="0"/>
          </a:p>
          <a:p>
            <a:r>
              <a:rPr lang="en-US" dirty="0" smtClean="0"/>
              <a:t>Wanted:</a:t>
            </a:r>
          </a:p>
          <a:p>
            <a:pPr lvl="1"/>
            <a:r>
              <a:rPr lang="en-US" dirty="0" smtClean="0"/>
              <a:t>Better wages</a:t>
            </a:r>
          </a:p>
          <a:p>
            <a:pPr lvl="1"/>
            <a:r>
              <a:rPr lang="en-US" dirty="0" smtClean="0"/>
              <a:t>Safer conditions</a:t>
            </a:r>
          </a:p>
          <a:p>
            <a:pPr lvl="1"/>
            <a:r>
              <a:rPr lang="en-US" dirty="0" smtClean="0"/>
              <a:t>Shorter workdays </a:t>
            </a:r>
          </a:p>
          <a:p>
            <a:pPr lvl="1"/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39838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labor unions failed</a:t>
            </a:r>
          </a:p>
          <a:p>
            <a:pPr lvl="1"/>
            <a:r>
              <a:rPr lang="en-US" dirty="0" smtClean="0"/>
              <a:t>People were hurt or killed in fights between police and strikers</a:t>
            </a:r>
          </a:p>
          <a:p>
            <a:pPr lvl="1"/>
            <a:r>
              <a:rPr lang="en-US" dirty="0" smtClean="0"/>
              <a:t>Monopolies blocked progress for workers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for Home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1872 – Elijah McCoy – invented an oil cup, allowed trains and machines to run longer by dripping oil over moving parts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25814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67000"/>
            <a:ext cx="4643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for Home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1875 – E. Remington and Company</a:t>
            </a:r>
          </a:p>
          <a:p>
            <a:pPr lvl="1"/>
            <a:r>
              <a:rPr lang="en-US" dirty="0" smtClean="0"/>
              <a:t>Made and sold typewriters</a:t>
            </a:r>
          </a:p>
          <a:p>
            <a:pPr lvl="1"/>
            <a:r>
              <a:rPr lang="en-US" dirty="0" smtClean="0"/>
              <a:t>Saved office workers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3219450" cy="30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for Home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1867 – Margaret Knight</a:t>
            </a:r>
          </a:p>
          <a:p>
            <a:pPr lvl="1"/>
            <a:r>
              <a:rPr lang="en-US" dirty="0" smtClean="0"/>
              <a:t>Made paper bags with a bottom</a:t>
            </a:r>
          </a:p>
          <a:p>
            <a:pPr lvl="1"/>
            <a:r>
              <a:rPr lang="en-US" dirty="0" smtClean="0"/>
              <a:t>Were able to hold more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4419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706" y="1905000"/>
            <a:ext cx="27388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Inventions for Home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1876 – Alexander Graham Bell – invented the telephone</a:t>
            </a:r>
          </a:p>
          <a:p>
            <a:pPr lvl="1"/>
            <a:r>
              <a:rPr lang="en-US" dirty="0" smtClean="0"/>
              <a:t>Used by businesses to </a:t>
            </a:r>
          </a:p>
          <a:p>
            <a:pPr lvl="1">
              <a:buNone/>
            </a:pPr>
            <a:r>
              <a:rPr lang="en-US" dirty="0" smtClean="0"/>
              <a:t>talk to workers on </a:t>
            </a:r>
          </a:p>
          <a:p>
            <a:pPr lvl="1">
              <a:buNone/>
            </a:pPr>
            <a:r>
              <a:rPr lang="en-US" dirty="0" smtClean="0"/>
              <a:t>different floors</a:t>
            </a:r>
          </a:p>
          <a:p>
            <a:pPr lvl="1"/>
            <a:r>
              <a:rPr lang="en-US" dirty="0" smtClean="0"/>
              <a:t>Used by people at home </a:t>
            </a:r>
          </a:p>
          <a:p>
            <a:pPr lvl="1">
              <a:buNone/>
            </a:pPr>
            <a:r>
              <a:rPr lang="en-US" dirty="0" smtClean="0"/>
              <a:t>to talk to family and friends </a:t>
            </a:r>
          </a:p>
          <a:p>
            <a:pPr lvl="1">
              <a:buNone/>
            </a:pPr>
            <a:r>
              <a:rPr lang="en-US" dirty="0" smtClean="0"/>
              <a:t>many miles away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43031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for Home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1877 – Thomas Edison </a:t>
            </a:r>
          </a:p>
          <a:p>
            <a:pPr lvl="1"/>
            <a:r>
              <a:rPr lang="en-US" dirty="0" smtClean="0"/>
              <a:t>Invented the phonograph (record player)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67000"/>
            <a:ext cx="429846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3657600" cy="377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for Home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1879 – Thomas Edison – invented the electric light bulb</a:t>
            </a:r>
          </a:p>
          <a:p>
            <a:pPr lvl="1"/>
            <a:r>
              <a:rPr lang="en-US" dirty="0" smtClean="0"/>
              <a:t>Cleaner and safer than gas </a:t>
            </a:r>
          </a:p>
          <a:p>
            <a:pPr lvl="1">
              <a:buNone/>
            </a:pPr>
            <a:r>
              <a:rPr lang="en-US" dirty="0" smtClean="0"/>
              <a:t>lamps</a:t>
            </a:r>
          </a:p>
          <a:p>
            <a:pPr lvl="1"/>
            <a:r>
              <a:rPr lang="en-US" dirty="0" smtClean="0"/>
              <a:t>Allowed factories and shops </a:t>
            </a:r>
          </a:p>
          <a:p>
            <a:pPr lvl="1">
              <a:buNone/>
            </a:pPr>
            <a:r>
              <a:rPr lang="en-US" dirty="0" smtClean="0"/>
              <a:t>to stay open after dark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2223516"/>
            <a:ext cx="2971800" cy="41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1865 – Henry Bessemer – invented a process to make steel (Bessemer Process)</a:t>
            </a:r>
          </a:p>
          <a:p>
            <a:pPr lvl="1"/>
            <a:r>
              <a:rPr lang="en-US" dirty="0" smtClean="0"/>
              <a:t>Made steel much less expensive to produce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95600"/>
            <a:ext cx="5486400" cy="335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</TotalTime>
  <Words>654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Chapter 8 Lesson 1:  The Rise of Big Business</vt:lpstr>
      <vt:lpstr>A Time of Invention</vt:lpstr>
      <vt:lpstr>Inventions for Home and Work</vt:lpstr>
      <vt:lpstr>Inventions for Home and Work</vt:lpstr>
      <vt:lpstr>Inventions for Home and Work</vt:lpstr>
      <vt:lpstr>Inventions for Home and Work</vt:lpstr>
      <vt:lpstr>Inventions for Home and Work</vt:lpstr>
      <vt:lpstr>Inventions for Home and Work</vt:lpstr>
      <vt:lpstr>Big Business</vt:lpstr>
      <vt:lpstr>Big Business (continued)</vt:lpstr>
      <vt:lpstr>Corporations</vt:lpstr>
      <vt:lpstr>Corporations (continued)</vt:lpstr>
      <vt:lpstr>Companies Grew Larger</vt:lpstr>
      <vt:lpstr>Companies Grew Larger (cont’d.)</vt:lpstr>
      <vt:lpstr>Companies Grew Larger (cont’d.)</vt:lpstr>
      <vt:lpstr>Worker’s Lives Change</vt:lpstr>
      <vt:lpstr>Slide 17</vt:lpstr>
      <vt:lpstr>The Labor Movement</vt:lpstr>
      <vt:lpstr>The Labor Movement</vt:lpstr>
      <vt:lpstr>1869 – Knights of Labor was formed</vt:lpstr>
      <vt:lpstr>STRIKE!</vt:lpstr>
      <vt:lpstr>1886 – American Federation of Labor (AFL)</vt:lpstr>
      <vt:lpstr>Labor Unions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Lesson 1:  The Rise of Big Business</dc:title>
  <dc:creator>wardc</dc:creator>
  <cp:lastModifiedBy>wardc</cp:lastModifiedBy>
  <cp:revision>6</cp:revision>
  <dcterms:created xsi:type="dcterms:W3CDTF">2011-10-20T22:36:35Z</dcterms:created>
  <dcterms:modified xsi:type="dcterms:W3CDTF">2011-10-20T23:34:51Z</dcterms:modified>
</cp:coreProperties>
</file>