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59" r:id="rId9"/>
    <p:sldId id="268" r:id="rId10"/>
    <p:sldId id="269" r:id="rId11"/>
    <p:sldId id="260" r:id="rId12"/>
    <p:sldId id="261" r:id="rId13"/>
    <p:sldId id="270" r:id="rId14"/>
    <p:sldId id="271" r:id="rId15"/>
    <p:sldId id="262" r:id="rId16"/>
    <p:sldId id="26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A1A2E1-935C-4945-8422-F58ED324862D}" type="datetimeFigureOut">
              <a:rPr lang="en-US" smtClean="0"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536BC2-9B1E-43D5-A498-D3B61C758D0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layer.discoveryeducation.com/index.cfm?guidAssetId=9ACB6C03-E048-4EDC-A445-4E0BBD886020&amp;blnFromSearch=1&amp;productcode=US" TargetMode="External"/><Relationship Id="rId3" Type="http://schemas.openxmlformats.org/officeDocument/2006/relationships/hyperlink" Target="http://pbskids.org/stantonanthony/day_in_life.html" TargetMode="External"/><Relationship Id="rId7" Type="http://schemas.openxmlformats.org/officeDocument/2006/relationships/hyperlink" Target="http://pbskids.org/bigapplehistory/activities/a_immigration/activity3/index.html" TargetMode="External"/><Relationship Id="rId2" Type="http://schemas.openxmlformats.org/officeDocument/2006/relationships/hyperlink" Target="http://www.brainpop.com/socialstudies/culture/immigration/preview.we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cher.scholastic.com/activities/immigration/index.htm" TargetMode="External"/><Relationship Id="rId5" Type="http://schemas.openxmlformats.org/officeDocument/2006/relationships/hyperlink" Target="http://teacher.scholastic.com/activities/asian-american/angel_island/" TargetMode="External"/><Relationship Id="rId10" Type="http://schemas.openxmlformats.org/officeDocument/2006/relationships/hyperlink" Target="http://player.discoveryeducation.com/index.cfm?guidAssetId=C0AA0670-A79F-4633-B60D-0A36EA1D01EF&amp;blnFromSearch=1&amp;productcode=US" TargetMode="External"/><Relationship Id="rId4" Type="http://schemas.openxmlformats.org/officeDocument/2006/relationships/hyperlink" Target="http://teacher.scholastic.com/activities/immigration/tour/index.htm" TargetMode="External"/><Relationship Id="rId9" Type="http://schemas.openxmlformats.org/officeDocument/2006/relationships/hyperlink" Target="http://player.discoveryeducation.com/index.cfm?guidAssetId=30330A0E-2E57-465A-B203-42B4AC1CDA00&amp;blnFromSearch=1&amp;productcode=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266-269</a:t>
            </a:r>
          </a:p>
          <a:p>
            <a:endParaRPr lang="en-US" dirty="0"/>
          </a:p>
          <a:p>
            <a:r>
              <a:rPr lang="en-US" dirty="0" smtClean="0"/>
              <a:t>Time Period: 1880-1924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8, Lesson 2:</a:t>
            </a:r>
            <a:br>
              <a:rPr lang="en-US" dirty="0" smtClean="0"/>
            </a:br>
            <a:r>
              <a:rPr lang="en-US" dirty="0" smtClean="0"/>
              <a:t>Immigrants in America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3810000" cy="26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239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a New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Immigrants settled near family and friends</a:t>
            </a:r>
          </a:p>
          <a:p>
            <a:r>
              <a:rPr lang="en-US" dirty="0" smtClean="0"/>
              <a:t>Entire neighborhoods were made up of one ethnic group (a group of people who share the same culture) </a:t>
            </a:r>
          </a:p>
          <a:p>
            <a:r>
              <a:rPr lang="en-US" dirty="0" smtClean="0"/>
              <a:t>Immigrants spoke their native language, practiced their religion, and kept their country customs.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3162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in a New Country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Immigrants worked in dangerous steel mills, noisy and dirty factories</a:t>
            </a:r>
          </a:p>
          <a:p>
            <a:r>
              <a:rPr lang="en-US" dirty="0" smtClean="0"/>
              <a:t>They worked long hours for little pay</a:t>
            </a:r>
          </a:p>
          <a:p>
            <a:r>
              <a:rPr lang="en-US" dirty="0" smtClean="0"/>
              <a:t>Lived in tenements</a:t>
            </a:r>
          </a:p>
          <a:p>
            <a:pPr lvl="1"/>
            <a:r>
              <a:rPr lang="en-US" dirty="0" smtClean="0"/>
              <a:t>Poorly built apartment buildings</a:t>
            </a:r>
          </a:p>
          <a:p>
            <a:pPr lvl="1"/>
            <a:r>
              <a:rPr lang="en-US" dirty="0" smtClean="0"/>
              <a:t>Crowded</a:t>
            </a:r>
          </a:p>
          <a:p>
            <a:pPr lvl="1"/>
            <a:r>
              <a:rPr lang="en-US" dirty="0" smtClean="0"/>
              <a:t>Unsafe</a:t>
            </a:r>
          </a:p>
          <a:p>
            <a:pPr lvl="1"/>
            <a:r>
              <a:rPr lang="en-US" dirty="0" smtClean="0"/>
              <a:t>Often had no windows</a:t>
            </a:r>
          </a:p>
          <a:p>
            <a:pPr lvl="1"/>
            <a:r>
              <a:rPr lang="en-US" dirty="0" smtClean="0"/>
              <a:t>Several families lived in 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   one small apartment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666750"/>
            <a:ext cx="7681912" cy="55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9301"/>
            <a:ext cx="2819400" cy="216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5083498" cy="338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8601"/>
            <a:ext cx="4857750" cy="293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Times for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Immigrants faced prejudice because people were frightened by unfamiliar languages and customs</a:t>
            </a:r>
          </a:p>
          <a:p>
            <a:r>
              <a:rPr lang="en-US" dirty="0" smtClean="0"/>
              <a:t>Employers like immigrants because they worked hard for little money</a:t>
            </a:r>
          </a:p>
          <a:p>
            <a:r>
              <a:rPr lang="en-US" dirty="0" smtClean="0"/>
              <a:t>People wanted to stop immigration because they were afraid of losing their jobs to immigrants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3438525" cy="23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4218813"/>
            <a:ext cx="2057400" cy="249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Against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1882 – Chinese Exclusion Act – kept out almost all new Chinese Immigrants</a:t>
            </a:r>
          </a:p>
          <a:p>
            <a:r>
              <a:rPr lang="en-US" dirty="0" smtClean="0"/>
              <a:t>1921-1924 – Congress passed laws that greatly lowered the number of Europeans and kept out most Asians from the U.S.</a:t>
            </a:r>
          </a:p>
          <a:p>
            <a:r>
              <a:rPr lang="en-US" dirty="0" smtClean="0"/>
              <a:t>Immigrants over came hardships to help the U.S. become one of the richest and fastest growing countries in the world</a:t>
            </a:r>
          </a:p>
          <a:p>
            <a:r>
              <a:rPr lang="en-US" dirty="0" smtClean="0"/>
              <a:t>Immigrants built railroad tracks, dug coal mines, and worked in factories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Brain pop video on immigration click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rId2"/>
              </a:rPr>
              <a:t>here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A Day in the Life of an Irish Immigrant boy click  </a:t>
            </a:r>
            <a:r>
              <a:rPr lang="en-US" dirty="0" smtClean="0">
                <a:sym typeface="Wingdings" pitchFamily="2" charset="2"/>
                <a:hlinkClick r:id="rId3"/>
              </a:rPr>
              <a:t>here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Ellis Island Virtual Field Trip Click  </a:t>
            </a:r>
            <a:r>
              <a:rPr lang="en-US" dirty="0" smtClean="0">
                <a:sym typeface="Wingdings" pitchFamily="2" charset="2"/>
                <a:hlinkClick r:id="rId4"/>
              </a:rPr>
              <a:t>here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Angel Island story click  </a:t>
            </a:r>
            <a:r>
              <a:rPr lang="en-US" dirty="0" smtClean="0">
                <a:sym typeface="Wingdings" pitchFamily="2" charset="2"/>
                <a:hlinkClick r:id="rId5"/>
              </a:rPr>
              <a:t>here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Immigrant Stories : Then and Today click  </a:t>
            </a:r>
            <a:r>
              <a:rPr lang="en-US" dirty="0" smtClean="0">
                <a:sym typeface="Wingdings" pitchFamily="2" charset="2"/>
                <a:hlinkClick r:id="rId6"/>
              </a:rPr>
              <a:t>here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Stowaway! Activity: Virtual Trip click  </a:t>
            </a:r>
            <a:r>
              <a:rPr lang="en-US" dirty="0" smtClean="0">
                <a:sym typeface="Wingdings" pitchFamily="2" charset="2"/>
                <a:hlinkClick r:id="rId7"/>
              </a:rPr>
              <a:t>here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Ellis Island- Discovery Education Video click  </a:t>
            </a:r>
            <a:r>
              <a:rPr lang="en-US" dirty="0" smtClean="0">
                <a:sym typeface="Wingdings" pitchFamily="2" charset="2"/>
                <a:hlinkClick r:id="rId8"/>
              </a:rPr>
              <a:t>here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Life as an Immigrant – Discovery Education video click  </a:t>
            </a:r>
            <a:r>
              <a:rPr lang="en-US" dirty="0" smtClean="0">
                <a:sym typeface="Wingdings" pitchFamily="2" charset="2"/>
                <a:hlinkClick r:id="rId9"/>
              </a:rPr>
              <a:t>here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Immigration to the U.S. – Discovery Education video click  </a:t>
            </a:r>
            <a:r>
              <a:rPr lang="en-US" dirty="0" smtClean="0">
                <a:sym typeface="Wingdings" pitchFamily="2" charset="2"/>
                <a:hlinkClick r:id="rId10"/>
              </a:rPr>
              <a:t>here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Arriving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About 25 million immigrants moved to America between 1880-1924</a:t>
            </a:r>
          </a:p>
          <a:p>
            <a:r>
              <a:rPr lang="en-US" dirty="0" smtClean="0"/>
              <a:t>Before 1880 immigrants came from northern or western Europe (Ireland, Germany, England, Sweden, Denmark)</a:t>
            </a:r>
          </a:p>
          <a:p>
            <a:r>
              <a:rPr lang="en-US" dirty="0" smtClean="0"/>
              <a:t>After 1880 – immigrants came from southern and eastern Europe (Italy, Russia, Hungary, Greece, Poland)</a:t>
            </a:r>
          </a:p>
          <a:p>
            <a:r>
              <a:rPr lang="en-US" dirty="0" smtClean="0"/>
              <a:t>Immigrants came for work and to escape war or persecution (unfair treatment or judgment) </a:t>
            </a:r>
          </a:p>
          <a:p>
            <a:r>
              <a:rPr lang="en-US" dirty="0" smtClean="0"/>
              <a:t>Jews in eastern Europe were hurt or killed because of their religion.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40253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128" y="3429000"/>
            <a:ext cx="463322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Immigrant Stations: 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European Immigrants arrived here</a:t>
            </a:r>
          </a:p>
          <a:p>
            <a:r>
              <a:rPr lang="en-US" dirty="0" smtClean="0"/>
              <a:t>In New York harbor</a:t>
            </a:r>
          </a:p>
          <a:p>
            <a:r>
              <a:rPr lang="en-US" dirty="0" smtClean="0"/>
              <a:t>Government asked immigrants where they planned to work and live</a:t>
            </a:r>
          </a:p>
          <a:p>
            <a:r>
              <a:rPr lang="en-US" dirty="0" smtClean="0"/>
              <a:t>Examined by doctors for diseases</a:t>
            </a:r>
          </a:p>
          <a:p>
            <a:r>
              <a:rPr lang="en-US" dirty="0" smtClean="0"/>
              <a:t>Almost all were allowed to enter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733800"/>
            <a:ext cx="3276600" cy="257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8000999" cy="57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7821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3914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Immigrant Stations: Angel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San Francisco Bay</a:t>
            </a:r>
          </a:p>
          <a:p>
            <a:r>
              <a:rPr lang="en-US" dirty="0" smtClean="0"/>
              <a:t>Chinese and Asian Immigrants arrived here (1850s)</a:t>
            </a:r>
          </a:p>
          <a:p>
            <a:r>
              <a:rPr lang="en-US" dirty="0" smtClean="0"/>
              <a:t>Faced more prejudice</a:t>
            </a:r>
          </a:p>
          <a:p>
            <a:r>
              <a:rPr lang="en-US" dirty="0" smtClean="0"/>
              <a:t>Had to stay for weeks, months, years before entering the U.S.</a:t>
            </a:r>
          </a:p>
          <a:p>
            <a:r>
              <a:rPr lang="en-US" dirty="0" smtClean="0"/>
              <a:t>About 35% had to return to their home countries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3557588" cy="23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724400"/>
            <a:ext cx="1885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333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57600"/>
            <a:ext cx="2428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"/>
            <a:ext cx="4514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</TotalTime>
  <Words>472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Chapter 8, Lesson 2: Immigrants in America</vt:lpstr>
      <vt:lpstr>Arriving in America</vt:lpstr>
      <vt:lpstr>Slide 3</vt:lpstr>
      <vt:lpstr>Immigrant Stations: Ellis Island</vt:lpstr>
      <vt:lpstr>Slide 5</vt:lpstr>
      <vt:lpstr>Slide 6</vt:lpstr>
      <vt:lpstr>Slide 7</vt:lpstr>
      <vt:lpstr>Immigrant Stations: Angel Island</vt:lpstr>
      <vt:lpstr>Slide 9</vt:lpstr>
      <vt:lpstr>Slide 10</vt:lpstr>
      <vt:lpstr>Living in a New Country</vt:lpstr>
      <vt:lpstr>Living in a New Country (cont.)</vt:lpstr>
      <vt:lpstr>Slide 13</vt:lpstr>
      <vt:lpstr>Slide 14</vt:lpstr>
      <vt:lpstr>Hard Times for Immigrants</vt:lpstr>
      <vt:lpstr>Laws Against Immigration</vt:lpstr>
      <vt:lpstr>Websites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8, Lesson 2: Immigrants in America</dc:title>
  <dc:creator>wardc</dc:creator>
  <cp:lastModifiedBy>wardc</cp:lastModifiedBy>
  <cp:revision>7</cp:revision>
  <dcterms:created xsi:type="dcterms:W3CDTF">2011-10-23T22:41:38Z</dcterms:created>
  <dcterms:modified xsi:type="dcterms:W3CDTF">2011-10-23T23:39:24Z</dcterms:modified>
</cp:coreProperties>
</file>