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5" r:id="rId9"/>
    <p:sldId id="266" r:id="rId10"/>
    <p:sldId id="261" r:id="rId11"/>
    <p:sldId id="267" r:id="rId12"/>
    <p:sldId id="262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101A-A40B-4F04-8FED-173EA1E4C4C1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723D516-E955-4CAB-8D90-AC952D5F0C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101A-A40B-4F04-8FED-173EA1E4C4C1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D516-E955-4CAB-8D90-AC952D5F0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101A-A40B-4F04-8FED-173EA1E4C4C1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D516-E955-4CAB-8D90-AC952D5F0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101A-A40B-4F04-8FED-173EA1E4C4C1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D516-E955-4CAB-8D90-AC952D5F0C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101A-A40B-4F04-8FED-173EA1E4C4C1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723D516-E955-4CAB-8D90-AC952D5F0CC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101A-A40B-4F04-8FED-173EA1E4C4C1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D516-E955-4CAB-8D90-AC952D5F0C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101A-A40B-4F04-8FED-173EA1E4C4C1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D516-E955-4CAB-8D90-AC952D5F0CC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101A-A40B-4F04-8FED-173EA1E4C4C1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D516-E955-4CAB-8D90-AC952D5F0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101A-A40B-4F04-8FED-173EA1E4C4C1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D516-E955-4CAB-8D90-AC952D5F0C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101A-A40B-4F04-8FED-173EA1E4C4C1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D516-E955-4CAB-8D90-AC952D5F0CC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101A-A40B-4F04-8FED-173EA1E4C4C1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723D516-E955-4CAB-8D90-AC952D5F0CC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EC101A-A40B-4F04-8FED-173EA1E4C4C1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723D516-E955-4CAB-8D90-AC952D5F0C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(pgs. 296-301)</a:t>
            </a:r>
          </a:p>
          <a:p>
            <a:endParaRPr lang="en-US" b="1" u="sng" dirty="0"/>
          </a:p>
          <a:p>
            <a:r>
              <a:rPr lang="en-US" b="1" u="sng" dirty="0"/>
              <a:t>Time period</a:t>
            </a:r>
            <a:endParaRPr lang="en-US" dirty="0"/>
          </a:p>
          <a:p>
            <a:pPr lvl="0"/>
            <a:r>
              <a:rPr lang="en-US" dirty="0"/>
              <a:t>1867-1914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Chapter 9 Lesson 1 New Territories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Roosevelt and the Rough Riders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b="1" dirty="0"/>
              <a:t>Theodore Roosevelt</a:t>
            </a:r>
            <a:r>
              <a:rPr lang="en-US" dirty="0"/>
              <a:t>, Assistant Secretary of the U.S. Navy, supported imperialism (the building of empires by adding colonies)</a:t>
            </a:r>
          </a:p>
          <a:p>
            <a:pPr lvl="0"/>
            <a:r>
              <a:rPr lang="en-US" dirty="0"/>
              <a:t>He quit his job and formed the </a:t>
            </a:r>
            <a:r>
              <a:rPr lang="en-US" b="1" dirty="0"/>
              <a:t>Rough Riders</a:t>
            </a:r>
            <a:r>
              <a:rPr lang="en-US" dirty="0"/>
              <a:t>, a voluntary group that went to Cuba to fight</a:t>
            </a:r>
          </a:p>
          <a:p>
            <a:pPr lvl="0"/>
            <a:r>
              <a:rPr lang="en-US" dirty="0"/>
              <a:t>They were joined by the </a:t>
            </a:r>
            <a:r>
              <a:rPr lang="en-US" b="1" dirty="0"/>
              <a:t>Buffalo Soldiers</a:t>
            </a:r>
            <a:r>
              <a:rPr lang="en-US" dirty="0"/>
              <a:t>, a group African American soldiers</a:t>
            </a:r>
          </a:p>
          <a:p>
            <a:pPr lvl="0"/>
            <a:r>
              <a:rPr lang="en-US" dirty="0"/>
              <a:t>The Rough Riders and Buffalo Soldiers won the famous battle- The </a:t>
            </a:r>
            <a:r>
              <a:rPr lang="en-US" b="1" dirty="0"/>
              <a:t>Battle of San Juan Hill</a:t>
            </a:r>
          </a:p>
          <a:p>
            <a:pPr lvl="0"/>
            <a:r>
              <a:rPr lang="en-US" dirty="0"/>
              <a:t>1898- Spain surrendered and gave Puerto Rico, the Philippines, and Guam to the U.S.</a:t>
            </a:r>
          </a:p>
          <a:p>
            <a:pPr lvl="0"/>
            <a:r>
              <a:rPr lang="en-US" dirty="0"/>
              <a:t>Cuba became independent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307" y="1447800"/>
            <a:ext cx="414528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San Juan Hill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3524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905000"/>
            <a:ext cx="4911076" cy="289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dirty="0" smtClean="0"/>
              <a:t>Panama Canal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95800" cy="5638800"/>
          </a:xfrm>
        </p:spPr>
        <p:txBody>
          <a:bodyPr>
            <a:normAutofit/>
          </a:bodyPr>
          <a:lstStyle/>
          <a:p>
            <a:pPr lvl="0"/>
            <a:r>
              <a:rPr lang="en-US" sz="1600" dirty="0"/>
              <a:t>1901- </a:t>
            </a:r>
            <a:r>
              <a:rPr lang="en-US" sz="1600" b="1" dirty="0"/>
              <a:t>Theodore “Teddy” Roosevelt</a:t>
            </a:r>
            <a:r>
              <a:rPr lang="en-US" sz="1600" dirty="0"/>
              <a:t> became President</a:t>
            </a:r>
          </a:p>
          <a:p>
            <a:pPr lvl="0"/>
            <a:r>
              <a:rPr lang="en-US" sz="1600" dirty="0"/>
              <a:t>Wanted to build a canal to reduce the time it took ships to get from the east coast to the west coast of the U.S. </a:t>
            </a:r>
          </a:p>
          <a:p>
            <a:pPr lvl="0"/>
            <a:r>
              <a:rPr lang="en-US" sz="1600" b="1" dirty="0"/>
              <a:t>Isthmus of Panama</a:t>
            </a:r>
            <a:r>
              <a:rPr lang="en-US" sz="1600" dirty="0"/>
              <a:t> was narrowest place in Central America</a:t>
            </a:r>
          </a:p>
          <a:p>
            <a:pPr lvl="0"/>
            <a:r>
              <a:rPr lang="en-US" sz="1600" dirty="0"/>
              <a:t>Panama was part of Colombia</a:t>
            </a:r>
          </a:p>
          <a:p>
            <a:pPr lvl="0"/>
            <a:r>
              <a:rPr lang="en-US" sz="1600" dirty="0"/>
              <a:t>Colombia would not allow U.S. to buy land</a:t>
            </a:r>
          </a:p>
          <a:p>
            <a:pPr lvl="0"/>
            <a:r>
              <a:rPr lang="en-US" sz="1600" dirty="0"/>
              <a:t>Roosevelt helped people of Panama win independence from Colombia</a:t>
            </a:r>
          </a:p>
          <a:p>
            <a:pPr lvl="0"/>
            <a:r>
              <a:rPr lang="en-US" sz="1600" dirty="0"/>
              <a:t>New leaders of Panama allowed U.S. to build the </a:t>
            </a:r>
            <a:r>
              <a:rPr lang="en-US" sz="1600" b="1" dirty="0"/>
              <a:t>Panama Canal</a:t>
            </a:r>
            <a:endParaRPr lang="en-US" sz="1600" dirty="0"/>
          </a:p>
          <a:p>
            <a:pPr lvl="0"/>
            <a:r>
              <a:rPr lang="en-US" sz="1600" dirty="0"/>
              <a:t>Building the canal was difficult, dangerous, and expensive</a:t>
            </a:r>
          </a:p>
          <a:p>
            <a:pPr lvl="0"/>
            <a:r>
              <a:rPr lang="en-US" sz="1600" dirty="0"/>
              <a:t>Took 10 years to </a:t>
            </a:r>
            <a:r>
              <a:rPr lang="en-US" sz="1600" dirty="0" smtClean="0"/>
              <a:t>complete     Opened </a:t>
            </a:r>
            <a:r>
              <a:rPr lang="en-US" sz="1600" dirty="0"/>
              <a:t>in August 1914</a:t>
            </a:r>
          </a:p>
          <a:p>
            <a:pPr lvl="0"/>
            <a:r>
              <a:rPr lang="en-US" sz="1600" dirty="0"/>
              <a:t>Took ships weeks instead of months to travel from the east coast to the west </a:t>
            </a:r>
            <a:r>
              <a:rPr lang="en-US" sz="1600" dirty="0" smtClean="0"/>
              <a:t>coast</a:t>
            </a:r>
            <a:endParaRPr lang="en-US" sz="1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914400"/>
            <a:ext cx="411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Panama Canal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4038600" cy="639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3810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u="sng" dirty="0" smtClean="0"/>
              <a:t> The Nation Expands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The nation found new ways to expand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Alaska</a:t>
            </a:r>
          </a:p>
          <a:p>
            <a:r>
              <a:rPr lang="en-US" dirty="0" smtClean="0"/>
              <a:t>Hawaii</a:t>
            </a:r>
          </a:p>
          <a:p>
            <a:r>
              <a:rPr lang="en-US" dirty="0" smtClean="0"/>
              <a:t>Spanish American War</a:t>
            </a:r>
          </a:p>
          <a:p>
            <a:r>
              <a:rPr lang="en-US" dirty="0" smtClean="0"/>
              <a:t>Cuba</a:t>
            </a:r>
          </a:p>
          <a:p>
            <a:r>
              <a:rPr lang="en-US" dirty="0" smtClean="0"/>
              <a:t>Panama Canal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ALASKA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1867- Secretary of State </a:t>
            </a:r>
            <a:r>
              <a:rPr lang="en-US" b="1" u="sng" dirty="0"/>
              <a:t>William</a:t>
            </a:r>
            <a:r>
              <a:rPr lang="en-US" u="sng" dirty="0"/>
              <a:t> </a:t>
            </a:r>
            <a:r>
              <a:rPr lang="en-US" b="1" u="sng" dirty="0"/>
              <a:t>Seward</a:t>
            </a:r>
            <a:r>
              <a:rPr lang="en-US" u="sng" dirty="0"/>
              <a:t> </a:t>
            </a:r>
            <a:r>
              <a:rPr lang="en-US" dirty="0"/>
              <a:t>convinced Congress to purchase Alaska from Russia</a:t>
            </a:r>
          </a:p>
          <a:p>
            <a:pPr lvl="0"/>
            <a:r>
              <a:rPr lang="en-US" dirty="0"/>
              <a:t>Many Americans thought it was a terrible idea (“Seward’s Folly”)</a:t>
            </a:r>
          </a:p>
          <a:p>
            <a:pPr lvl="0"/>
            <a:r>
              <a:rPr lang="en-US" dirty="0"/>
              <a:t>1896- miners found gold in Alaska</a:t>
            </a:r>
          </a:p>
          <a:p>
            <a:pPr lvl="0"/>
            <a:r>
              <a:rPr lang="en-US" dirty="0"/>
              <a:t>The fish, forests, and minerals were worth much more than its gold</a:t>
            </a:r>
          </a:p>
          <a:p>
            <a:pPr lvl="0"/>
            <a:r>
              <a:rPr lang="en-US" dirty="0"/>
              <a:t>1912- Alaska became a territory</a:t>
            </a:r>
          </a:p>
          <a:p>
            <a:pPr lvl="0"/>
            <a:r>
              <a:rPr lang="en-US" dirty="0"/>
              <a:t>1959- became the 49</a:t>
            </a:r>
            <a:r>
              <a:rPr lang="en-US" baseline="30000" dirty="0"/>
              <a:t>th</a:t>
            </a:r>
            <a:r>
              <a:rPr lang="en-US" dirty="0"/>
              <a:t> state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04800"/>
            <a:ext cx="4462154" cy="335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76600"/>
            <a:ext cx="4696273" cy="312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0144" y="228600"/>
            <a:ext cx="418998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74484"/>
            <a:ext cx="8442960" cy="635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HAWAII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Late 1800’s- Americans who had set up sugar and pineapple plantations owned most of the land and businesses in Hawaii</a:t>
            </a:r>
          </a:p>
          <a:p>
            <a:pPr lvl="0"/>
            <a:r>
              <a:rPr lang="en-US" dirty="0"/>
              <a:t>Hawaiian’s were unhappy</a:t>
            </a:r>
          </a:p>
          <a:p>
            <a:pPr lvl="0"/>
            <a:r>
              <a:rPr lang="en-US" b="1" u="sng" dirty="0"/>
              <a:t>Queen Liliuokalani </a:t>
            </a:r>
            <a:r>
              <a:rPr lang="en-US" dirty="0"/>
              <a:t>wanted power and land returned to native Hawaiians</a:t>
            </a:r>
          </a:p>
          <a:p>
            <a:pPr lvl="0"/>
            <a:r>
              <a:rPr lang="en-US" dirty="0"/>
              <a:t>1893- Wealthy Americans led a revolt and forced the queen from power</a:t>
            </a:r>
          </a:p>
          <a:p>
            <a:pPr lvl="0"/>
            <a:r>
              <a:rPr lang="en-US" dirty="0"/>
              <a:t>Americans in Hawaii asked to join the U.S.</a:t>
            </a:r>
          </a:p>
          <a:p>
            <a:pPr lvl="0"/>
            <a:r>
              <a:rPr lang="en-US" dirty="0"/>
              <a:t>1898- became a U.S. territory</a:t>
            </a:r>
          </a:p>
          <a:p>
            <a:pPr lvl="0"/>
            <a:r>
              <a:rPr lang="en-US" dirty="0"/>
              <a:t>1959- became the 50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state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8600"/>
            <a:ext cx="44386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6576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Spanish American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1898- U.S. Navy ship </a:t>
            </a:r>
            <a:r>
              <a:rPr lang="en-US" i="1" dirty="0"/>
              <a:t>Maine </a:t>
            </a:r>
            <a:r>
              <a:rPr lang="en-US" dirty="0"/>
              <a:t>exploded in Havana harbor, Cuba</a:t>
            </a:r>
          </a:p>
          <a:p>
            <a:pPr lvl="0"/>
            <a:r>
              <a:rPr lang="en-US" dirty="0"/>
              <a:t>American newspapers blamed Spain</a:t>
            </a:r>
          </a:p>
          <a:p>
            <a:pPr lvl="0"/>
            <a:r>
              <a:rPr lang="en-US" b="1" dirty="0"/>
              <a:t>President</a:t>
            </a:r>
            <a:r>
              <a:rPr lang="en-US" dirty="0"/>
              <a:t> </a:t>
            </a:r>
            <a:r>
              <a:rPr lang="en-US" b="1" dirty="0"/>
              <a:t>McKinley</a:t>
            </a:r>
            <a:r>
              <a:rPr lang="en-US" dirty="0"/>
              <a:t> asked Congress to declare war on Spain</a:t>
            </a:r>
          </a:p>
          <a:p>
            <a:pPr lvl="0"/>
            <a:r>
              <a:rPr lang="en-US" dirty="0"/>
              <a:t>U.S. Navy sank most of Spain’s fleet in the Battle of Manila Bay in the Philippines</a:t>
            </a:r>
          </a:p>
          <a:p>
            <a:pPr lvl="0"/>
            <a:r>
              <a:rPr lang="en-US" dirty="0"/>
              <a:t>War shifted to Cuba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71600"/>
            <a:ext cx="3886200" cy="290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76800" y="4495800"/>
            <a:ext cx="3810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The Spanish-American war in 1898 saw the US take control of three key territories: </a:t>
            </a:r>
            <a:endParaRPr lang="en-US" sz="1400" dirty="0" smtClean="0"/>
          </a:p>
          <a:p>
            <a:r>
              <a:rPr lang="en-US" sz="1400" b="1" dirty="0" smtClean="0"/>
              <a:t>Cuba:</a:t>
            </a:r>
            <a:r>
              <a:rPr lang="en-US" sz="1400" dirty="0" smtClean="0"/>
              <a:t> Destruction of USS Maine in Havana provokes war with Spain. US invades Cuba, captures Havana on 20 September 1898</a:t>
            </a:r>
          </a:p>
          <a:p>
            <a:r>
              <a:rPr lang="en-US" sz="1400" b="1" dirty="0" smtClean="0"/>
              <a:t>Philippines:</a:t>
            </a:r>
            <a:r>
              <a:rPr lang="en-US" sz="1400" dirty="0" smtClean="0"/>
              <a:t> Spain cedes control of the islands to the US</a:t>
            </a:r>
          </a:p>
          <a:p>
            <a:r>
              <a:rPr lang="en-US" sz="1400" b="1" dirty="0" smtClean="0"/>
              <a:t>Puerto Rico:</a:t>
            </a:r>
            <a:r>
              <a:rPr lang="en-US" sz="1400" dirty="0" smtClean="0"/>
              <a:t> To deny Spanish ships a base in the Caribbean, US invades the island, captures the island 12 August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Maine</a:t>
            </a:r>
            <a:r>
              <a:rPr lang="en-US" dirty="0" smtClean="0"/>
              <a:t> Exploded in Cuba’s Harbor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2817"/>
            <a:ext cx="4130675" cy="52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950" y="2497366"/>
            <a:ext cx="3749675" cy="247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Manila Bay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43989"/>
            <a:ext cx="4283075" cy="500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950" y="2252678"/>
            <a:ext cx="3749675" cy="296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</TotalTime>
  <Words>500</Words>
  <Application>Microsoft Office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Chapter 9 Lesson 1 New Territories  </vt:lpstr>
      <vt:lpstr>           The Nation Expands</vt:lpstr>
      <vt:lpstr>ALASKA</vt:lpstr>
      <vt:lpstr>Slide 4</vt:lpstr>
      <vt:lpstr>Slide 5</vt:lpstr>
      <vt:lpstr>HAWAII</vt:lpstr>
      <vt:lpstr>The Spanish American War</vt:lpstr>
      <vt:lpstr>The Maine Exploded in Cuba’s Harbor</vt:lpstr>
      <vt:lpstr>Battle of Manila Bay</vt:lpstr>
      <vt:lpstr>Roosevelt and the Rough Riders</vt:lpstr>
      <vt:lpstr>Battle of San Juan Hill</vt:lpstr>
      <vt:lpstr>Panama Canal</vt:lpstr>
      <vt:lpstr>Panama Canal</vt:lpstr>
    </vt:vector>
  </TitlesOfParts>
  <Company>FCSS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Lesson 1 New Territories  </dc:title>
  <dc:creator>wardc</dc:creator>
  <cp:lastModifiedBy>wardc</cp:lastModifiedBy>
  <cp:revision>3</cp:revision>
  <dcterms:created xsi:type="dcterms:W3CDTF">2011-11-22T18:37:55Z</dcterms:created>
  <dcterms:modified xsi:type="dcterms:W3CDTF">2011-11-22T19:00:29Z</dcterms:modified>
</cp:coreProperties>
</file>