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4" r:id="rId13"/>
    <p:sldId id="271" r:id="rId14"/>
    <p:sldId id="272" r:id="rId15"/>
    <p:sldId id="273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D2C307-23D5-4632-A167-41A15F2B5427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AD116F-D216-4A5C-A37A-7177A37264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/>
              <a:t>Time period</a:t>
            </a:r>
            <a:endParaRPr lang="en-US" dirty="0" smtClean="0"/>
          </a:p>
          <a:p>
            <a:pPr lvl="0"/>
            <a:r>
              <a:rPr lang="en-US" dirty="0" smtClean="0"/>
              <a:t>1914-1917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229600" cy="107095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Chapter 9 Lesson 2 </a:t>
            </a:r>
            <a:r>
              <a:rPr lang="en-US" b="1" u="sng" dirty="0" smtClean="0"/>
              <a:t>:World </a:t>
            </a:r>
            <a:r>
              <a:rPr lang="en-US" b="1" u="sng" dirty="0" smtClean="0"/>
              <a:t>War I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3300" dirty="0" smtClean="0"/>
              <a:t>(</a:t>
            </a:r>
            <a:r>
              <a:rPr lang="en-US" sz="3300" dirty="0" smtClean="0"/>
              <a:t>pgs. 304-309)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Enters the WAR!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1914- U.S. remained neutral (stayed out of war)</a:t>
            </a:r>
          </a:p>
          <a:p>
            <a:pPr lvl="0"/>
            <a:r>
              <a:rPr lang="en-US" dirty="0" smtClean="0"/>
              <a:t>1915- German submarine sank the Lusitania, a British passenger ship with many Americans on board</a:t>
            </a:r>
          </a:p>
          <a:p>
            <a:pPr lvl="0"/>
            <a:r>
              <a:rPr lang="en-US" dirty="0" smtClean="0"/>
              <a:t>Germans promised not to attack passenger ships</a:t>
            </a:r>
          </a:p>
          <a:p>
            <a:pPr lvl="0"/>
            <a:r>
              <a:rPr lang="en-US" dirty="0" smtClean="0"/>
              <a:t>1917- Germany broke promise and began attacking U.S. ships</a:t>
            </a:r>
          </a:p>
          <a:p>
            <a:pPr lvl="0"/>
            <a:r>
              <a:rPr lang="en-US" dirty="0" smtClean="0"/>
              <a:t>April, 1917 U.S. declared war on the Central Powers</a:t>
            </a:r>
          </a:p>
          <a:p>
            <a:pPr lvl="0"/>
            <a:r>
              <a:rPr lang="en-US" dirty="0" smtClean="0"/>
              <a:t>U.S. entered on the side of the Allies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40502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Weapons used in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Machine guns-shot hundreds of bullets each minute</a:t>
            </a:r>
          </a:p>
          <a:p>
            <a:pPr lvl="1"/>
            <a:r>
              <a:rPr lang="en-US" dirty="0" smtClean="0"/>
              <a:t>Hand grenades- small bombs</a:t>
            </a:r>
          </a:p>
          <a:p>
            <a:pPr lvl="1"/>
            <a:r>
              <a:rPr lang="en-US" dirty="0" smtClean="0"/>
              <a:t>Cannons- could hit targets miles away</a:t>
            </a:r>
          </a:p>
          <a:p>
            <a:pPr lvl="1"/>
            <a:r>
              <a:rPr lang="en-US" dirty="0" smtClean="0"/>
              <a:t>Submarines- sank ships in the Atlanta Ocean</a:t>
            </a:r>
          </a:p>
          <a:p>
            <a:pPr lvl="1"/>
            <a:r>
              <a:rPr lang="en-US" dirty="0" smtClean="0"/>
              <a:t>Tanks- could attack across land between the trenches (invented by British)</a:t>
            </a:r>
          </a:p>
          <a:p>
            <a:pPr lvl="1"/>
            <a:r>
              <a:rPr lang="en-US" dirty="0" smtClean="0"/>
              <a:t>Poison gas- used to harm and kill</a:t>
            </a:r>
          </a:p>
          <a:p>
            <a:pPr lvl="1"/>
            <a:r>
              <a:rPr lang="en-US" dirty="0" smtClean="0"/>
              <a:t>Airplanes- used later in the war to drop bombs</a:t>
            </a:r>
          </a:p>
          <a:p>
            <a:pPr lvl="1"/>
            <a:r>
              <a:rPr lang="en-US" dirty="0" smtClean="0"/>
              <a:t>Most destructive war in history at the 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Weapons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Machine Guns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Hand Grenades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808634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84893"/>
            <a:ext cx="3733800" cy="261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Weapons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Submarines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7" y="2752725"/>
            <a:ext cx="34766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35453"/>
            <a:ext cx="3733800" cy="211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Weapons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Tanks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Poison Gas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2547937" cy="41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75267"/>
            <a:ext cx="3733800" cy="28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4400" dirty="0"/>
              <a:t>Eddie Rickenbacker- US hero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2460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2400" dirty="0" smtClean="0"/>
              <a:t>Manfred Von </a:t>
            </a:r>
            <a:r>
              <a:rPr lang="en-US" sz="2400" dirty="0" err="1" smtClean="0"/>
              <a:t>Richthofen</a:t>
            </a:r>
            <a:r>
              <a:rPr lang="en-US" sz="2400" dirty="0" smtClean="0"/>
              <a:t>- </a:t>
            </a:r>
            <a:br>
              <a:rPr lang="en-US" sz="2400" dirty="0" smtClean="0"/>
            </a:br>
            <a:r>
              <a:rPr lang="en-US" sz="2400" dirty="0" smtClean="0"/>
              <a:t>German also known as The Red Baron</a:t>
            </a:r>
            <a:endParaRPr lang="en-US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291137" cy="494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Nationalism</a:t>
            </a:r>
            <a:r>
              <a:rPr lang="en-US" dirty="0" smtClean="0"/>
              <a:t>, the belief that your country deserves more success than other, caused countries such as Germany, Russia, and France to compete for land and power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0"/>
            <a:ext cx="4559466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4572000"/>
          </a:xfrm>
        </p:spPr>
        <p:txBody>
          <a:bodyPr/>
          <a:lstStyle/>
          <a:p>
            <a:pPr lvl="0"/>
            <a:r>
              <a:rPr lang="en-US" dirty="0" smtClean="0"/>
              <a:t>Other countries started colonies around the world (</a:t>
            </a:r>
            <a:r>
              <a:rPr lang="en-US" b="1" dirty="0" smtClean="0"/>
              <a:t>imperialism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467600" cy="474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To protect their empires they built up their armies and navies (</a:t>
            </a:r>
            <a:r>
              <a:rPr lang="en-US" b="1" dirty="0" smtClean="0"/>
              <a:t>militarism</a:t>
            </a:r>
            <a:r>
              <a:rPr lang="en-US" dirty="0" smtClean="0"/>
              <a:t>) in an effort to frighten or defeat other countries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84450"/>
            <a:ext cx="3200400" cy="38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667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BEGINS!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European countries began to form </a:t>
            </a:r>
            <a:r>
              <a:rPr lang="en-US" b="1" dirty="0" smtClean="0"/>
              <a:t>alliances</a:t>
            </a:r>
            <a:r>
              <a:rPr lang="en-US" dirty="0" smtClean="0"/>
              <a:t>, an agreement nations make to support and defend each </a:t>
            </a:r>
            <a:r>
              <a:rPr lang="en-US" dirty="0" smtClean="0"/>
              <a:t>other</a:t>
            </a:r>
          </a:p>
          <a:p>
            <a:pPr lvl="0" algn="ctr">
              <a:buNone/>
            </a:pPr>
            <a:r>
              <a:rPr lang="en-US" sz="6600" dirty="0" smtClean="0">
                <a:latin typeface="Berlin Sans FB Demi" pitchFamily="34" charset="0"/>
              </a:rPr>
              <a:t>Central Powers</a:t>
            </a:r>
          </a:p>
          <a:p>
            <a:pPr lvl="0" algn="ctr">
              <a:buNone/>
            </a:pPr>
            <a:r>
              <a:rPr lang="en-US" sz="6600" dirty="0" smtClean="0">
                <a:latin typeface="Berlin Sans FB Demi" pitchFamily="34" charset="0"/>
              </a:rPr>
              <a:t> vs.</a:t>
            </a:r>
          </a:p>
          <a:p>
            <a:pPr lvl="0" algn="ctr">
              <a:buNone/>
            </a:pPr>
            <a:r>
              <a:rPr lang="en-US" sz="6600" dirty="0" smtClean="0">
                <a:latin typeface="Berlin Sans FB Demi" pitchFamily="34" charset="0"/>
              </a:rPr>
              <a:t>Allied Alliance (Allies)</a:t>
            </a:r>
            <a:endParaRPr lang="en-US" sz="6600" dirty="0" smtClean="0">
              <a:latin typeface="Berlin Sans FB Dem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Allied Alliance -  </a:t>
            </a:r>
            <a:r>
              <a:rPr lang="en-US" dirty="0" err="1" smtClean="0"/>
              <a:t>a.k.a.Allies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Russia</a:t>
            </a:r>
            <a:endParaRPr lang="en-US" dirty="0" smtClean="0"/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Great Britain</a:t>
            </a:r>
          </a:p>
          <a:p>
            <a:pPr lvl="1"/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Portugal</a:t>
            </a:r>
          </a:p>
          <a:p>
            <a:pPr lvl="1"/>
            <a:r>
              <a:rPr lang="en-US" dirty="0" smtClean="0"/>
              <a:t>Greece</a:t>
            </a:r>
          </a:p>
          <a:p>
            <a:pPr lvl="1"/>
            <a:r>
              <a:rPr lang="en-US" dirty="0" smtClean="0"/>
              <a:t>Serbia</a:t>
            </a:r>
          </a:p>
          <a:p>
            <a:pPr lvl="1"/>
            <a:r>
              <a:rPr lang="en-US" dirty="0" smtClean="0"/>
              <a:t>Romania</a:t>
            </a:r>
          </a:p>
          <a:p>
            <a:pPr lvl="1"/>
            <a:r>
              <a:rPr lang="en-US" dirty="0" smtClean="0"/>
              <a:t>Montenegro</a:t>
            </a:r>
          </a:p>
          <a:p>
            <a:pPr lvl="1"/>
            <a:r>
              <a:rPr lang="en-US" dirty="0" smtClean="0"/>
              <a:t>United States (1917)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3276600" cy="263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Austria-Hungary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Bulgaria</a:t>
            </a:r>
          </a:p>
          <a:p>
            <a:pPr lvl="1"/>
            <a:r>
              <a:rPr lang="en-US" dirty="0" smtClean="0"/>
              <a:t>Ottoman Empire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828800"/>
            <a:ext cx="36099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1914- Austria-Hungary declared war on Serbia</a:t>
            </a:r>
          </a:p>
          <a:p>
            <a:pPr lvl="0"/>
            <a:r>
              <a:rPr lang="en-US" dirty="0" smtClean="0"/>
              <a:t>Serbia had an alliance with Russia, so Russia fought on Serbia’s side</a:t>
            </a:r>
          </a:p>
          <a:p>
            <a:pPr lvl="0"/>
            <a:r>
              <a:rPr lang="en-US" dirty="0" smtClean="0"/>
              <a:t>Germany invaded France- France was also aligned with Russia</a:t>
            </a:r>
          </a:p>
          <a:p>
            <a:pPr lvl="0" algn="ctr">
              <a:buNone/>
            </a:pPr>
            <a:r>
              <a:rPr lang="en-US" sz="6600" dirty="0" smtClean="0">
                <a:solidFill>
                  <a:srgbClr val="FF0000"/>
                </a:solidFill>
                <a:latin typeface="Copperplate Gothic Bold" pitchFamily="34" charset="0"/>
              </a:rPr>
              <a:t>WWI   BEGAN!</a:t>
            </a:r>
            <a:endParaRPr lang="en-US" sz="6600" dirty="0" smtClean="0">
              <a:solidFill>
                <a:srgbClr val="FF0000"/>
              </a:solidFill>
              <a:latin typeface="Copperplate Gothic Bold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Soldiers fought from trenches, long narrow ditches (trench warfare)</a:t>
            </a:r>
          </a:p>
          <a:p>
            <a:pPr lvl="0"/>
            <a:r>
              <a:rPr lang="en-US" dirty="0" smtClean="0"/>
              <a:t>Soldiers live in trenches day and night</a:t>
            </a:r>
          </a:p>
          <a:p>
            <a:pPr lvl="0"/>
            <a:r>
              <a:rPr lang="en-US" dirty="0" smtClean="0"/>
              <a:t>Soldiers braved mud, cold weather, and rats</a:t>
            </a:r>
          </a:p>
          <a:p>
            <a:pPr lvl="0"/>
            <a:r>
              <a:rPr lang="en-US" dirty="0" smtClean="0"/>
              <a:t>Millions of soldiers were killed</a:t>
            </a:r>
          </a:p>
          <a:p>
            <a:pPr lvl="0"/>
            <a:r>
              <a:rPr lang="en-US" dirty="0" smtClean="0"/>
              <a:t>Fighting lasted 4 years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886200" cy="280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89096"/>
            <a:ext cx="3886200" cy="252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</TotalTime>
  <Words>373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Chapter 9 Lesson 2 :World War I  (pgs. 304-309) </vt:lpstr>
      <vt:lpstr>Causes of the War</vt:lpstr>
      <vt:lpstr>Causes of the War</vt:lpstr>
      <vt:lpstr>Causes of the War</vt:lpstr>
      <vt:lpstr>The War BEGINS!</vt:lpstr>
      <vt:lpstr>Allied Alliance -  a.k.a.Allies</vt:lpstr>
      <vt:lpstr>Central Powers</vt:lpstr>
      <vt:lpstr>What happened…</vt:lpstr>
      <vt:lpstr>The Battlefield</vt:lpstr>
      <vt:lpstr>U.S. Enters the WAR!</vt:lpstr>
      <vt:lpstr>Slide 11</vt:lpstr>
      <vt:lpstr>New Weapons used in WWI</vt:lpstr>
      <vt:lpstr>New Weapons</vt:lpstr>
      <vt:lpstr>New Weapons</vt:lpstr>
      <vt:lpstr>New Weapons</vt:lpstr>
      <vt:lpstr>Eddie Rickenbacker- US hero </vt:lpstr>
      <vt:lpstr>Manfred Von Richthofen-  German also known as The Red Baron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Lesson 2 :World War I  (pgs. 304-309) </dc:title>
  <dc:creator>wardc</dc:creator>
  <cp:lastModifiedBy>wardc</cp:lastModifiedBy>
  <cp:revision>4</cp:revision>
  <dcterms:created xsi:type="dcterms:W3CDTF">2011-11-22T19:10:51Z</dcterms:created>
  <dcterms:modified xsi:type="dcterms:W3CDTF">2011-11-22T19:48:29Z</dcterms:modified>
</cp:coreProperties>
</file>