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4" r:id="rId5"/>
    <p:sldId id="265" r:id="rId6"/>
    <p:sldId id="262" r:id="rId7"/>
    <p:sldId id="266" r:id="rId8"/>
    <p:sldId id="263" r:id="rId9"/>
    <p:sldId id="259" r:id="rId10"/>
    <p:sldId id="260" r:id="rId11"/>
    <p:sldId id="261" r:id="rId12"/>
    <p:sldId id="269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3B6B4-4EB2-4210-98D9-2A7A0B5A73AD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B0C38D1-09D5-4803-8690-1427420799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3B6B4-4EB2-4210-98D9-2A7A0B5A73AD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C38D1-09D5-4803-8690-1427420799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3B6B4-4EB2-4210-98D9-2A7A0B5A73AD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C38D1-09D5-4803-8690-1427420799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3B6B4-4EB2-4210-98D9-2A7A0B5A73AD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C38D1-09D5-4803-8690-1427420799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3B6B4-4EB2-4210-98D9-2A7A0B5A73AD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B0C38D1-09D5-4803-8690-1427420799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3B6B4-4EB2-4210-98D9-2A7A0B5A73AD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C38D1-09D5-4803-8690-1427420799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3B6B4-4EB2-4210-98D9-2A7A0B5A73AD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C38D1-09D5-4803-8690-1427420799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3B6B4-4EB2-4210-98D9-2A7A0B5A73AD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C38D1-09D5-4803-8690-1427420799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3B6B4-4EB2-4210-98D9-2A7A0B5A73AD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C38D1-09D5-4803-8690-1427420799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3B6B4-4EB2-4210-98D9-2A7A0B5A73AD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C38D1-09D5-4803-8690-1427420799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3B6B4-4EB2-4210-98D9-2A7A0B5A73AD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B0C38D1-09D5-4803-8690-1427420799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523B6B4-4EB2-4210-98D9-2A7A0B5A73AD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B0C38D1-09D5-4803-8690-1427420799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player.discoveryeducation.com/index.cfm?guidAssetId=1C58F7F0-1E45-45E4-9CAB-53A332AF5AE1&amp;blnFromSearch=1&amp;productcode=U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player.discoveryeducation.com/index.cfm?guidAssetId=649C71A0-9924-4B80-8ECF-D9DA52D6063A&amp;blnFromSearch=1&amp;productcode=US" TargetMode="External"/><Relationship Id="rId2" Type="http://schemas.openxmlformats.org/officeDocument/2006/relationships/hyperlink" Target="http://player.discoveryeducation.com/index.cfm?guidAssetId=51E21C3B-2853-4A6D-A108-6053E1100FE6&amp;blnFromSearch=1&amp;productcode=U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player.discoveryeducation.com/index.cfm?guidAssetId=71FC750C-95F4-436F-BFCB-C0685F84C345&amp;blnFromSearch=1&amp;productcode=U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player.discoveryeducation.com/index.cfm?guidAssetId=CA41267F-712B-47B7-8167-EF7C44C66FC9&amp;blnFromSearch=1&amp;productcode=US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player.discoveryeducation.com/index.cfm?guidAssetId=CF1451F3-5D44-4DC4-AE1F-D172BC5BA2B6&amp;blnFromSearch=1&amp;productcode=US" TargetMode="Externa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player.discoveryeducation.com/index.cfm?guidAssetId=1BC042B1-A2B1-4AC8-A7E8-26A1D67FC7B5&amp;blnFromSearch=1&amp;productcode=US" TargetMode="External"/><Relationship Id="rId2" Type="http://schemas.openxmlformats.org/officeDocument/2006/relationships/hyperlink" Target="http://player.discoveryeducation.com/index.cfm?guidAssetId=CF1451F3-5D44-4DC4-AE1F-D172BC5BA2B6&amp;blnFromSearch=1&amp;productcode=U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u="sng" dirty="0" smtClean="0"/>
              <a:t>Time Period: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1917-1920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895600"/>
            <a:ext cx="8229600" cy="80355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Chapter 9 Lesson 3 Americans and the War (pgs. 312-317)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 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War 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dirty="0" smtClean="0"/>
              <a:t>November 11, 1918- WWI ends</a:t>
            </a:r>
          </a:p>
          <a:p>
            <a:pPr lvl="0"/>
            <a:r>
              <a:rPr lang="en-US" dirty="0" smtClean="0"/>
              <a:t>Central Powers signed an armistice- an agreement to stop fighting</a:t>
            </a:r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0"/>
            <a:ext cx="38100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581400"/>
            <a:ext cx="4303059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Treaty of Versailles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 smtClean="0"/>
              <a:t>Written in January 1919 and Ended the war</a:t>
            </a:r>
          </a:p>
          <a:p>
            <a:pPr lvl="0"/>
            <a:r>
              <a:rPr lang="en-US" sz="2800" dirty="0" smtClean="0"/>
              <a:t>Allies used the treaty to punish Germany</a:t>
            </a:r>
          </a:p>
          <a:p>
            <a:pPr lvl="1"/>
            <a:r>
              <a:rPr lang="en-US" dirty="0" smtClean="0"/>
              <a:t>Germany lost colonies</a:t>
            </a:r>
          </a:p>
          <a:p>
            <a:pPr lvl="1"/>
            <a:r>
              <a:rPr lang="en-US" dirty="0" smtClean="0"/>
              <a:t>Gave land the France</a:t>
            </a:r>
          </a:p>
          <a:p>
            <a:pPr lvl="1"/>
            <a:r>
              <a:rPr lang="en-US" dirty="0" smtClean="0"/>
              <a:t>Germany paid money </a:t>
            </a:r>
          </a:p>
          <a:p>
            <a:pPr lvl="1">
              <a:buNone/>
            </a:pPr>
            <a:r>
              <a:rPr lang="en-US" dirty="0" smtClean="0"/>
              <a:t>    to Allied countries</a:t>
            </a:r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2971800"/>
            <a:ext cx="4562475" cy="336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713" y="381000"/>
            <a:ext cx="8902574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League of 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n-US" dirty="0" smtClean="0"/>
              <a:t>Would try to solve world problems peacefully</a:t>
            </a:r>
          </a:p>
          <a:p>
            <a:pPr lvl="1"/>
            <a:r>
              <a:rPr lang="en-US" dirty="0" smtClean="0"/>
              <a:t>Members would also protect each other if war did start</a:t>
            </a:r>
          </a:p>
          <a:p>
            <a:pPr lvl="1"/>
            <a:r>
              <a:rPr lang="en-US" dirty="0" smtClean="0"/>
              <a:t>Video, click </a:t>
            </a:r>
            <a:r>
              <a:rPr lang="en-US" dirty="0" smtClean="0">
                <a:hlinkClick r:id="rId2"/>
              </a:rPr>
              <a:t>here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3429000"/>
            <a:ext cx="356589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US Senate did not approve the treaty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n-US" dirty="0" smtClean="0"/>
              <a:t>Afraid the US would be pulled into future wars</a:t>
            </a:r>
          </a:p>
          <a:p>
            <a:pPr lvl="1"/>
            <a:r>
              <a:rPr lang="en-US" dirty="0" smtClean="0"/>
              <a:t>Americans began to believe in isolationism- stay out of world events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Video, click </a:t>
            </a:r>
            <a:r>
              <a:rPr lang="en-US" dirty="0" smtClean="0">
                <a:hlinkClick r:id="rId2"/>
              </a:rPr>
              <a:t>here</a:t>
            </a:r>
            <a:r>
              <a:rPr lang="en-US" dirty="0" smtClean="0"/>
              <a:t> then </a:t>
            </a:r>
            <a:r>
              <a:rPr lang="en-US" dirty="0" smtClean="0">
                <a:hlinkClick r:id="rId3"/>
              </a:rPr>
              <a:t>here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Home Front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dirty="0" smtClean="0"/>
              <a:t>Many supplies were needed to fight the war</a:t>
            </a:r>
          </a:p>
          <a:p>
            <a:pPr lvl="0"/>
            <a:r>
              <a:rPr lang="en-US" dirty="0" smtClean="0"/>
              <a:t>The U.S. produced more war supplies than any other country had before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895600"/>
            <a:ext cx="5936920" cy="373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War Effort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dirty="0" smtClean="0"/>
              <a:t>The government </a:t>
            </a:r>
            <a:r>
              <a:rPr lang="en-US" b="1" dirty="0" smtClean="0"/>
              <a:t>rationed</a:t>
            </a:r>
            <a:r>
              <a:rPr lang="en-US" dirty="0" smtClean="0"/>
              <a:t> items such as meat- limited the amount consumers could buy of certain items</a:t>
            </a:r>
          </a:p>
          <a:p>
            <a:pPr lvl="0"/>
            <a:r>
              <a:rPr lang="en-US" dirty="0" smtClean="0"/>
              <a:t>Video, click </a:t>
            </a:r>
            <a:r>
              <a:rPr lang="en-US" dirty="0" smtClean="0">
                <a:hlinkClick r:id="rId2"/>
              </a:rPr>
              <a:t>here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771340"/>
            <a:ext cx="7591425" cy="3653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533400"/>
            <a:ext cx="7569537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724900" cy="6375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Propaganda </a:t>
            </a:r>
            <a:endParaRPr lang="en-US" sz="13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1295400"/>
          </a:xfrm>
        </p:spPr>
        <p:txBody>
          <a:bodyPr/>
          <a:lstStyle/>
          <a:p>
            <a:r>
              <a:rPr lang="en-US" dirty="0" smtClean="0"/>
              <a:t>Information used to shape people’s thinking was used by the government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609600"/>
            <a:ext cx="3733800" cy="1600200"/>
          </a:xfrm>
        </p:spPr>
        <p:txBody>
          <a:bodyPr/>
          <a:lstStyle/>
          <a:p>
            <a:pPr lvl="0"/>
            <a:r>
              <a:rPr lang="en-US" dirty="0" smtClean="0"/>
              <a:t>Propaganda reminded civilians to help with the war effort</a:t>
            </a:r>
          </a:p>
          <a:p>
            <a:pPr lvl="0"/>
            <a:r>
              <a:rPr lang="en-US" dirty="0" smtClean="0"/>
              <a:t>Video, click </a:t>
            </a:r>
            <a:r>
              <a:rPr lang="en-US" dirty="0" smtClean="0">
                <a:hlinkClick r:id="rId2"/>
              </a:rPr>
              <a:t>here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819399"/>
            <a:ext cx="2589695" cy="3888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2057400"/>
            <a:ext cx="3429000" cy="4496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2743200" cy="391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438400"/>
            <a:ext cx="2819400" cy="4099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799" y="228600"/>
            <a:ext cx="2905681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Factories and Supplies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2438400" cy="4495800"/>
          </a:xfrm>
        </p:spPr>
        <p:txBody>
          <a:bodyPr>
            <a:norm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2000" dirty="0" smtClean="0"/>
              <a:t>Items not used by civilians could be used by soldiers</a:t>
            </a:r>
          </a:p>
          <a:p>
            <a:pPr lvl="0">
              <a:buFont typeface="Arial" pitchFamily="34" charset="0"/>
              <a:buChar char="•"/>
            </a:pPr>
            <a:r>
              <a:rPr lang="en-US" sz="2000" dirty="0" smtClean="0"/>
              <a:t>Factories needed workers to make supplies</a:t>
            </a:r>
          </a:p>
          <a:p>
            <a:pPr lvl="0">
              <a:buFont typeface="Arial" pitchFamily="34" charset="0"/>
              <a:buChar char="•"/>
            </a:pPr>
            <a:r>
              <a:rPr lang="en-US" sz="2000" dirty="0" smtClean="0"/>
              <a:t>African-Americans moved to northern cities to work in factories</a:t>
            </a:r>
          </a:p>
          <a:p>
            <a:pPr lvl="0">
              <a:buFont typeface="Arial" pitchFamily="34" charset="0"/>
              <a:buChar char="•"/>
            </a:pPr>
            <a:r>
              <a:rPr lang="en-US" sz="2000" dirty="0" smtClean="0"/>
              <a:t>Earned respect but still faced prejudice</a:t>
            </a:r>
          </a:p>
          <a:p>
            <a:pPr lvl="0">
              <a:buFont typeface="Arial" pitchFamily="34" charset="0"/>
              <a:buChar char="•"/>
            </a:pPr>
            <a:r>
              <a:rPr lang="en-US" sz="2000" dirty="0" smtClean="0"/>
              <a:t>Video click -- </a:t>
            </a:r>
            <a:r>
              <a:rPr lang="en-US" sz="2000" dirty="0" smtClean="0">
                <a:hlinkClick r:id="rId2"/>
              </a:rPr>
              <a:t>here</a:t>
            </a:r>
            <a:endParaRPr lang="en-US" sz="2000" dirty="0" smtClean="0"/>
          </a:p>
          <a:p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0887" y="2514600"/>
            <a:ext cx="5367773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Women in the Workforce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sz="2800" dirty="0" smtClean="0"/>
              <a:t>Women took jobs that were usually held by men</a:t>
            </a:r>
          </a:p>
          <a:p>
            <a:pPr lvl="1"/>
            <a:r>
              <a:rPr lang="en-US" dirty="0" smtClean="0"/>
              <a:t>Made weapons</a:t>
            </a:r>
          </a:p>
          <a:p>
            <a:pPr lvl="1"/>
            <a:r>
              <a:rPr lang="en-US" dirty="0" smtClean="0"/>
              <a:t>Repaired cars</a:t>
            </a:r>
          </a:p>
          <a:p>
            <a:pPr lvl="1"/>
            <a:r>
              <a:rPr lang="en-US" dirty="0" smtClean="0"/>
              <a:t>Delivered mail</a:t>
            </a:r>
          </a:p>
          <a:p>
            <a:pPr lvl="1"/>
            <a:r>
              <a:rPr lang="en-US" dirty="0" smtClean="0"/>
              <a:t>Directed traffic</a:t>
            </a:r>
          </a:p>
          <a:p>
            <a:pPr lvl="0"/>
            <a:r>
              <a:rPr lang="en-US" sz="2800" dirty="0" smtClean="0"/>
              <a:t>People’s opinion of women changed</a:t>
            </a:r>
          </a:p>
          <a:p>
            <a:pPr lvl="0"/>
            <a:r>
              <a:rPr lang="en-US" sz="2800" dirty="0" smtClean="0"/>
              <a:t>1919- Senate passed 19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Amendment- </a:t>
            </a:r>
          </a:p>
          <a:p>
            <a:pPr lvl="0"/>
            <a:r>
              <a:rPr lang="en-US" sz="2800" dirty="0" smtClean="0"/>
              <a:t>gave women the right to vote</a:t>
            </a:r>
          </a:p>
          <a:p>
            <a:pPr lvl="0"/>
            <a:r>
              <a:rPr lang="en-US" sz="2800" dirty="0" smtClean="0"/>
              <a:t>1920- 19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amendment approved by states</a:t>
            </a:r>
          </a:p>
          <a:p>
            <a:pPr lvl="0"/>
            <a:r>
              <a:rPr lang="en-US" sz="2800" dirty="0" smtClean="0"/>
              <a:t>Video, click </a:t>
            </a:r>
            <a:r>
              <a:rPr lang="en-US" sz="2800" dirty="0" smtClean="0">
                <a:hlinkClick r:id="rId2"/>
              </a:rPr>
              <a:t>here</a:t>
            </a:r>
            <a:r>
              <a:rPr lang="en-US" sz="2800" dirty="0" smtClean="0"/>
              <a:t> , and </a:t>
            </a:r>
            <a:r>
              <a:rPr lang="en-US" sz="2800" dirty="0" smtClean="0">
                <a:hlinkClick r:id="rId3"/>
              </a:rPr>
              <a:t>here</a:t>
            </a:r>
            <a:endParaRPr lang="en-US" sz="2800" dirty="0" smtClean="0"/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1828800"/>
            <a:ext cx="2286000" cy="3434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57</TotalTime>
  <Words>286</Words>
  <Application>Microsoft Office PowerPoint</Application>
  <PresentationFormat>On-screen Show (4:3)</PresentationFormat>
  <Paragraphs>48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Equity</vt:lpstr>
      <vt:lpstr>Chapter 9 Lesson 3 Americans and the War (pgs. 312-317)    </vt:lpstr>
      <vt:lpstr>The Home Front</vt:lpstr>
      <vt:lpstr>The War Effort</vt:lpstr>
      <vt:lpstr>PowerPoint Presentation</vt:lpstr>
      <vt:lpstr>PowerPoint Presentation</vt:lpstr>
      <vt:lpstr>Propaganda </vt:lpstr>
      <vt:lpstr>PowerPoint Presentation</vt:lpstr>
      <vt:lpstr>Factories and Supplies</vt:lpstr>
      <vt:lpstr>Women in the Workforce</vt:lpstr>
      <vt:lpstr>The War Ends</vt:lpstr>
      <vt:lpstr>The Treaty of Versailles</vt:lpstr>
      <vt:lpstr>PowerPoint Presentation</vt:lpstr>
      <vt:lpstr>League of Nations</vt:lpstr>
      <vt:lpstr>US Senate did not approve the treaty</vt:lpstr>
    </vt:vector>
  </TitlesOfParts>
  <Company>FCSS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9 Lesson 3 Americans and the War (pgs. 312-317)</dc:title>
  <dc:creator>wardc</dc:creator>
  <cp:lastModifiedBy>Windows User</cp:lastModifiedBy>
  <cp:revision>4</cp:revision>
  <dcterms:created xsi:type="dcterms:W3CDTF">2011-12-01T16:28:37Z</dcterms:created>
  <dcterms:modified xsi:type="dcterms:W3CDTF">2014-11-11T18:35:44Z</dcterms:modified>
</cp:coreProperties>
</file>