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64" autoAdjust="0"/>
    <p:restoredTop sz="94660"/>
  </p:normalViewPr>
  <p:slideViewPr>
    <p:cSldViewPr>
      <p:cViewPr varScale="1">
        <p:scale>
          <a:sx n="70" d="100"/>
          <a:sy n="70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62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399363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>
                <a:gd name="T0" fmla="*/ 5154 w 5155"/>
                <a:gd name="T1" fmla="*/ 1769 h 2304"/>
                <a:gd name="T2" fmla="*/ 0 w 5155"/>
                <a:gd name="T3" fmla="*/ 2304 h 2304"/>
                <a:gd name="T4" fmla="*/ 0 w 5155"/>
                <a:gd name="T5" fmla="*/ 1252 h 2304"/>
                <a:gd name="T6" fmla="*/ 5155 w 5155"/>
                <a:gd name="T7" fmla="*/ 0 h 2304"/>
                <a:gd name="T8" fmla="*/ 5155 w 5155"/>
                <a:gd name="T9" fmla="*/ 1416 h 2304"/>
                <a:gd name="T10" fmla="*/ 5154 w 5155"/>
                <a:gd name="T11" fmla="*/ 1769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364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936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99366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99367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99368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14E3534-C3DE-485F-9EBA-8AFDA720609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9936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8CB544-94BE-4E8C-823F-90A4835BE4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6130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DB74D6-9653-4AC6-A963-D3E0CE603F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6942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A73389-EC51-4E02-8F8C-3BC6DA13B3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3579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D66C48-64CD-4BFE-939C-FC3AF5567F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3874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22A44E-7C32-4887-975C-7A3624D492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3549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2694F-F8D4-4504-A816-5F81F47E1A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4211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A7E1E4-4C0E-4A47-9B5A-0ED887CD2B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4171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A521CA-57CE-40D7-BD1C-5C82721CB0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2807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E364D1-FF22-4A6D-BD28-96331D760D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4986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14931F-8747-4CBC-AC2C-D7BD4584B0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5863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8338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398339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>
                <a:gd name="T0" fmla="*/ 4800 w 4806"/>
                <a:gd name="T1" fmla="*/ 299 h 665"/>
                <a:gd name="T2" fmla="*/ 0 w 4806"/>
                <a:gd name="T3" fmla="*/ 665 h 665"/>
                <a:gd name="T4" fmla="*/ 0 w 4806"/>
                <a:gd name="T5" fmla="*/ 0 h 665"/>
                <a:gd name="T6" fmla="*/ 4806 w 4806"/>
                <a:gd name="T7" fmla="*/ 1 h 665"/>
                <a:gd name="T8" fmla="*/ 4800 w 4806"/>
                <a:gd name="T9" fmla="*/ 153 h 665"/>
                <a:gd name="T10" fmla="*/ 4800 w 4806"/>
                <a:gd name="T11" fmla="*/ 29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340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834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9834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9834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39834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39834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29EF5604-91E4-4EDB-B5FF-7567E3C1BEF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Civil Rights Movement</a:t>
            </a:r>
          </a:p>
        </p:txBody>
      </p:sp>
      <p:sp>
        <p:nvSpPr>
          <p:cNvPr id="42598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Civil rights: right to vote, right to equal treatment, right to speak out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Civil War</a:t>
            </a:r>
          </a:p>
        </p:txBody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Fought against slavery</a:t>
            </a:r>
          </a:p>
          <a:p>
            <a:r>
              <a:rPr lang="en-US" altLang="en-US"/>
              <a:t>At end of Civil War:</a:t>
            </a:r>
          </a:p>
          <a:p>
            <a:pPr lvl="2"/>
            <a:r>
              <a:rPr lang="en-US" altLang="en-US"/>
              <a:t>13</a:t>
            </a:r>
            <a:r>
              <a:rPr lang="en-US" altLang="en-US" baseline="30000"/>
              <a:t>th</a:t>
            </a:r>
            <a:r>
              <a:rPr lang="en-US" altLang="en-US"/>
              <a:t> Amendment: slavery illegal</a:t>
            </a:r>
          </a:p>
          <a:p>
            <a:pPr lvl="2"/>
            <a:r>
              <a:rPr lang="en-US" altLang="en-US"/>
              <a:t>14</a:t>
            </a:r>
            <a:r>
              <a:rPr lang="en-US" altLang="en-US" baseline="30000"/>
              <a:t>th</a:t>
            </a:r>
            <a:r>
              <a:rPr lang="en-US" altLang="en-US"/>
              <a:t> Amendment:</a:t>
            </a:r>
          </a:p>
          <a:p>
            <a:pPr lvl="2"/>
            <a:r>
              <a:rPr lang="en-US" altLang="en-US"/>
              <a:t>15</a:t>
            </a:r>
            <a:r>
              <a:rPr lang="en-US" altLang="en-US" baseline="30000"/>
              <a:t>th</a:t>
            </a:r>
            <a:r>
              <a:rPr lang="en-US" altLang="en-US"/>
              <a:t> Amendment: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Life in 1950s</a:t>
            </a:r>
          </a:p>
        </p:txBody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Segregation:  separation of people with different races or ethnic backgrounds</a:t>
            </a:r>
          </a:p>
          <a:p>
            <a:endParaRPr lang="en-US" altLang="en-US"/>
          </a:p>
          <a:p>
            <a:r>
              <a:rPr lang="en-US" altLang="en-US"/>
              <a:t>Segregation in…</a:t>
            </a:r>
          </a:p>
          <a:p>
            <a:pPr lvl="2"/>
            <a:r>
              <a:rPr lang="en-US" altLang="en-US"/>
              <a:t>Schools</a:t>
            </a:r>
          </a:p>
          <a:p>
            <a:pPr lvl="2"/>
            <a:r>
              <a:rPr lang="en-US" altLang="en-US"/>
              <a:t>Buses</a:t>
            </a:r>
          </a:p>
          <a:p>
            <a:pPr lvl="2"/>
            <a:r>
              <a:rPr lang="en-US" altLang="en-US"/>
              <a:t>Bathrooms</a:t>
            </a:r>
          </a:p>
          <a:p>
            <a:pPr lvl="2"/>
            <a:r>
              <a:rPr lang="en-US" altLang="en-US"/>
              <a:t>Restaurants</a:t>
            </a:r>
          </a:p>
          <a:p>
            <a:pPr lvl="2">
              <a:buFont typeface="Wingdings" panose="05000000000000000000" pitchFamily="2" charset="2"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Brown vs. Board of Education</a:t>
            </a:r>
          </a:p>
        </p:txBody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Segregation of schools</a:t>
            </a:r>
          </a:p>
          <a:p>
            <a:r>
              <a:rPr lang="en-US" altLang="en-US"/>
              <a:t>Linda Brown, a 3</a:t>
            </a:r>
            <a:r>
              <a:rPr lang="en-US" altLang="en-US" baseline="30000"/>
              <a:t>rd</a:t>
            </a:r>
            <a:r>
              <a:rPr lang="en-US" altLang="en-US"/>
              <a:t> grader, lived in Topeka, Kansas</a:t>
            </a:r>
          </a:p>
          <a:p>
            <a:r>
              <a:rPr lang="en-US" altLang="en-US"/>
              <a:t>Education wasn’t as good at the segregated schools</a:t>
            </a:r>
          </a:p>
          <a:p>
            <a:r>
              <a:rPr lang="en-US" altLang="en-US"/>
              <a:t>Case went to Supreme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/>
              <a:t>    Court</a:t>
            </a:r>
          </a:p>
        </p:txBody>
      </p:sp>
      <p:pic>
        <p:nvPicPr>
          <p:cNvPr id="4290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114800"/>
            <a:ext cx="3276600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Montgomery Bus Boycott</a:t>
            </a:r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5638800" cy="4495800"/>
          </a:xfrm>
        </p:spPr>
        <p:txBody>
          <a:bodyPr/>
          <a:lstStyle/>
          <a:p>
            <a:r>
              <a:rPr lang="en-US" altLang="en-US" sz="2400"/>
              <a:t>Montgomery, Alabama</a:t>
            </a:r>
          </a:p>
          <a:p>
            <a:r>
              <a:rPr lang="en-US" altLang="en-US" sz="2400"/>
              <a:t>Rosa Parks, a 42 year old woman, just finished working at a department store</a:t>
            </a:r>
          </a:p>
          <a:p>
            <a:r>
              <a:rPr lang="en-US" altLang="en-US" sz="2400"/>
              <a:t>She paid her fare, and sat down in the “black section” of the bus</a:t>
            </a:r>
          </a:p>
          <a:p>
            <a:r>
              <a:rPr lang="en-US" altLang="en-US" sz="2400"/>
              <a:t>After the “white only” section filled, she was ordered to give her seat to a white person…and she refused</a:t>
            </a:r>
          </a:p>
        </p:txBody>
      </p:sp>
      <p:pic>
        <p:nvPicPr>
          <p:cNvPr id="43008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752600"/>
            <a:ext cx="3121025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Freedom Riders</a:t>
            </a:r>
          </a:p>
        </p:txBody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229600" cy="4495800"/>
          </a:xfrm>
        </p:spPr>
        <p:txBody>
          <a:bodyPr/>
          <a:lstStyle/>
          <a:p>
            <a:r>
              <a:rPr lang="en-US" altLang="en-US"/>
              <a:t>Rode buses through segregated United States.</a:t>
            </a:r>
          </a:p>
          <a:p>
            <a:r>
              <a:rPr lang="en-US" altLang="en-US"/>
              <a:t>Wanted to test new laws against segregation</a:t>
            </a:r>
          </a:p>
          <a:p>
            <a:r>
              <a:rPr lang="en-US" altLang="en-US"/>
              <a:t>People against segregation attacked and arrested Freedom Riders.  </a:t>
            </a:r>
          </a:p>
        </p:txBody>
      </p:sp>
      <p:pic>
        <p:nvPicPr>
          <p:cNvPr id="43110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0" y="4408488"/>
            <a:ext cx="4019550" cy="244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11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0"/>
            <a:ext cx="2971800" cy="208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March on Washington</a:t>
            </a:r>
          </a:p>
        </p:txBody>
      </p:sp>
      <p:pic>
        <p:nvPicPr>
          <p:cNvPr id="4331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371600"/>
            <a:ext cx="3995738" cy="509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315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3857625" cy="292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3158" name="Text Box 6"/>
          <p:cNvSpPr txBox="1">
            <a:spLocks noChangeArrowheads="1"/>
          </p:cNvSpPr>
          <p:nvPr/>
        </p:nvSpPr>
        <p:spPr bwMode="auto">
          <a:xfrm>
            <a:off x="228600" y="4800600"/>
            <a:ext cx="3886200" cy="174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Wanted to support a new bill to end segregation.</a:t>
            </a:r>
          </a:p>
          <a:p>
            <a:pPr>
              <a:spcBef>
                <a:spcPct val="50000"/>
              </a:spcBef>
            </a:pPr>
            <a:endParaRPr lang="en-US" altLang="en-US"/>
          </a:p>
          <a:p>
            <a:pPr>
              <a:spcBef>
                <a:spcPct val="50000"/>
              </a:spcBef>
            </a:pPr>
            <a:r>
              <a:rPr lang="en-US" altLang="en-US"/>
              <a:t>Martin Luther King, Jr. gave “I Have a Dream” speech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Gains and Losses</a:t>
            </a:r>
            <a:endParaRPr lang="en-US" altLang="en-US" dirty="0"/>
          </a:p>
        </p:txBody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Civil Rights Act of 1964– banned segregation in schools, workplaces, and public places such as restaurants and theaters</a:t>
            </a:r>
          </a:p>
          <a:p>
            <a:r>
              <a:rPr lang="en-US" altLang="en-US" dirty="0" smtClean="0"/>
              <a:t>Voting Rights Act in 1965—made it illegal to prevent or hinder citizens from voting because of their racial or ethnic background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Gains and Losses (cont’d.)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Sadly, Martin Luther King Jr was assassinated in 1968</a:t>
            </a:r>
          </a:p>
          <a:p>
            <a:r>
              <a:rPr lang="en-US" altLang="en-US" dirty="0"/>
              <a:t>MLK Jr’s work encouraged Mexican American and Women’s groups to fight for equal rights as well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117655"/>
      </p:ext>
    </p:extLst>
  </p:cSld>
  <p:clrMapOvr>
    <a:masterClrMapping/>
  </p:clrMapOvr>
</p:sld>
</file>

<file path=ppt/theme/theme1.xml><?xml version="1.0" encoding="utf-8"?>
<a:theme xmlns:a="http://schemas.openxmlformats.org/drawingml/2006/main" name="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75</TotalTime>
  <Words>287</Words>
  <Application>Microsoft Office PowerPoint</Application>
  <PresentationFormat>On-screen Show (4:3)</PresentationFormat>
  <Paragraphs>41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Tahoma</vt:lpstr>
      <vt:lpstr>Wingdings</vt:lpstr>
      <vt:lpstr>Slit</vt:lpstr>
      <vt:lpstr>Civil Rights Movement</vt:lpstr>
      <vt:lpstr>Civil War</vt:lpstr>
      <vt:lpstr>Life in 1950s</vt:lpstr>
      <vt:lpstr>Brown vs. Board of Education</vt:lpstr>
      <vt:lpstr>Montgomery Bus Boycott</vt:lpstr>
      <vt:lpstr>Freedom Riders</vt:lpstr>
      <vt:lpstr>March on Washington</vt:lpstr>
      <vt:lpstr>Gains and Losses</vt:lpstr>
      <vt:lpstr>Gains and Losses (cont’d.)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Civil Rights Movement</dc:title>
  <dc:creator>Owner</dc:creator>
  <cp:lastModifiedBy>Lilly, Lauren</cp:lastModifiedBy>
  <cp:revision>6</cp:revision>
  <cp:lastPrinted>1601-01-01T00:00:00Z</cp:lastPrinted>
  <dcterms:created xsi:type="dcterms:W3CDTF">2008-12-26T22:05:22Z</dcterms:created>
  <dcterms:modified xsi:type="dcterms:W3CDTF">2017-03-01T20:56:31Z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7</vt:i4>
  </property>
</Properties>
</file>