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in the 1960s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Space Race and Vietnam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74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antiwar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Television allowed people at home to see exactly what was going on in Vietnam</a:t>
            </a:r>
          </a:p>
          <a:p>
            <a:r>
              <a:rPr lang="en-US" sz="3200" dirty="0" smtClean="0"/>
              <a:t>People felt strongly either </a:t>
            </a:r>
            <a:r>
              <a:rPr lang="en-US" sz="3200" smtClean="0"/>
              <a:t>for OR </a:t>
            </a:r>
            <a:r>
              <a:rPr lang="en-US" sz="3200" dirty="0" smtClean="0"/>
              <a:t>against the US fighting in the war</a:t>
            </a:r>
          </a:p>
          <a:p>
            <a:r>
              <a:rPr lang="en-US" sz="3200" dirty="0" smtClean="0"/>
              <a:t>Anti- war protesters held a demonstration outside the United Nations in New York City to speak out against the war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42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Kennedy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1960, JFK was the YOUNGEST President ever elected</a:t>
            </a:r>
          </a:p>
          <a:p>
            <a:r>
              <a:rPr lang="en-US" sz="2800" dirty="0" smtClean="0"/>
              <a:t>Famous for saying, “ask not what your country can do for you—ask what you can do for your country”</a:t>
            </a:r>
          </a:p>
          <a:p>
            <a:r>
              <a:rPr lang="en-US" sz="2800" dirty="0" smtClean="0"/>
              <a:t>Created the “New Frontier” Programs to improve life and get the young people to help</a:t>
            </a:r>
          </a:p>
          <a:p>
            <a:pPr lvl="1"/>
            <a:r>
              <a:rPr lang="en-US" sz="2800" dirty="0" smtClean="0"/>
              <a:t>Peace Corps-sent volunteers to teach children, grow food, and start businesses in countries around the world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46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11" y="1833951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competition between the US and the Soviet Union to send people to outer space</a:t>
            </a:r>
          </a:p>
          <a:p>
            <a:r>
              <a:rPr lang="en-US" sz="2800" dirty="0" smtClean="0"/>
              <a:t>In 1957, the Soviet Union “won” by sending </a:t>
            </a:r>
            <a:r>
              <a:rPr lang="en-US" sz="2800" i="1" dirty="0" smtClean="0"/>
              <a:t>Sputnik I</a:t>
            </a:r>
            <a:r>
              <a:rPr lang="en-US" sz="2800" dirty="0" smtClean="0"/>
              <a:t> into outer space</a:t>
            </a:r>
          </a:p>
          <a:p>
            <a:r>
              <a:rPr lang="en-US" sz="2800" b="1" dirty="0" smtClean="0"/>
              <a:t>In 1961, the Soviet Union also sent the first person into space, Yuri </a:t>
            </a:r>
            <a:r>
              <a:rPr lang="en-US" sz="2800" b="1" dirty="0" err="1" smtClean="0"/>
              <a:t>Gagahin</a:t>
            </a:r>
            <a:r>
              <a:rPr lang="en-US" sz="2800" b="1" dirty="0" smtClean="0"/>
              <a:t>, he orbited the earth in a space capsule</a:t>
            </a:r>
          </a:p>
          <a:p>
            <a:r>
              <a:rPr lang="en-US" sz="2800" dirty="0" smtClean="0"/>
              <a:t>Alan Shepard was the first American to go to outer space</a:t>
            </a:r>
          </a:p>
          <a:p>
            <a:r>
              <a:rPr lang="en-US" sz="2800" dirty="0" smtClean="0"/>
              <a:t>John Glenn (American) orbited the earth in </a:t>
            </a:r>
            <a:r>
              <a:rPr lang="en-US" sz="2800" i="1" dirty="0" smtClean="0"/>
              <a:t>Friendship 7</a:t>
            </a:r>
          </a:p>
          <a:p>
            <a:r>
              <a:rPr lang="en-US" sz="2800" b="1" dirty="0" smtClean="0"/>
              <a:t>On July 20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1969, Neil Armstrong and Buzz Aldrin landed on the moon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538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 was assassinated in 1963, therefore, he didn’t see the moon landing</a:t>
            </a:r>
          </a:p>
          <a:p>
            <a:r>
              <a:rPr lang="en-US" dirty="0" smtClean="0"/>
              <a:t>Vice President Lyndon B. Johnson was sworn in as President when Kennedy was killed</a:t>
            </a:r>
          </a:p>
          <a:p>
            <a:r>
              <a:rPr lang="en-US" dirty="0" smtClean="0"/>
              <a:t>Johnson created the “Great Society” program– he wanted to end poverty</a:t>
            </a:r>
          </a:p>
          <a:p>
            <a:pPr lvl="1"/>
            <a:r>
              <a:rPr lang="en-US" dirty="0" smtClean="0"/>
              <a:t>Welfare was created– a program that helps people who are in need</a:t>
            </a:r>
          </a:p>
          <a:p>
            <a:pPr lvl="1"/>
            <a:r>
              <a:rPr lang="en-US" dirty="0" smtClean="0"/>
              <a:t>The program provided food, shelter, and medical care for people who couldn’t pay</a:t>
            </a:r>
          </a:p>
          <a:p>
            <a:pPr lvl="1"/>
            <a:r>
              <a:rPr lang="en-US" dirty="0" smtClean="0"/>
              <a:t>It helped with education and job training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7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Nation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Robert F. Kennedy (John’s brother) ran for President in 1968</a:t>
            </a:r>
          </a:p>
          <a:p>
            <a:pPr lvl="1"/>
            <a:r>
              <a:rPr lang="en-US" sz="2800" dirty="0" smtClean="0"/>
              <a:t>He supported civil rights and aid for the poor</a:t>
            </a:r>
          </a:p>
          <a:p>
            <a:pPr lvl="1"/>
            <a:r>
              <a:rPr lang="en-US" sz="2800" dirty="0" smtClean="0"/>
              <a:t>He as assassinated during the campaign</a:t>
            </a:r>
          </a:p>
          <a:p>
            <a:pPr lvl="1"/>
            <a:r>
              <a:rPr lang="en-US" sz="2800" dirty="0" smtClean="0"/>
              <a:t>Many were in shock after both he, his brother, and MLK Jr had all been killed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97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1960’s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 n’ Roll</a:t>
            </a:r>
          </a:p>
          <a:p>
            <a:r>
              <a:rPr lang="en-US" dirty="0" smtClean="0"/>
              <a:t>“Pop Art”</a:t>
            </a:r>
          </a:p>
          <a:p>
            <a:r>
              <a:rPr lang="en-US" dirty="0" smtClean="0"/>
              <a:t>Andy Warhol– showed that advertisements had too much influence on people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180" y="3697994"/>
            <a:ext cx="1765032" cy="265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62" y="4070106"/>
            <a:ext cx="3352755" cy="2514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79" y="4188443"/>
            <a:ext cx="3477638" cy="21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9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Vietnam was a French colony until it won its independence in 1954</a:t>
            </a:r>
          </a:p>
          <a:p>
            <a:r>
              <a:rPr lang="en-US" sz="2800" dirty="0" smtClean="0"/>
              <a:t>It split into North Vietnam (Communist) and South Vietnam (non-communist)</a:t>
            </a:r>
          </a:p>
          <a:p>
            <a:r>
              <a:rPr lang="en-US" sz="2800" dirty="0" smtClean="0"/>
              <a:t>The Vietcong (a communist group in South Vietnam) tried to overthrow South Vietnam’s government</a:t>
            </a:r>
          </a:p>
          <a:p>
            <a:r>
              <a:rPr lang="en-US" sz="2800" dirty="0" smtClean="0"/>
              <a:t>North Vietnam supported the Vietcong group</a:t>
            </a:r>
          </a:p>
          <a:p>
            <a:r>
              <a:rPr lang="en-US" sz="2800" dirty="0" smtClean="0"/>
              <a:t>The United States supported South Vietnam with supplies and advisors…. And eventually soldiers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86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President Lyndon B. Johnson send troops to help South Vietnam</a:t>
            </a:r>
          </a:p>
          <a:p>
            <a:r>
              <a:rPr lang="en-US" sz="2800" dirty="0" smtClean="0"/>
              <a:t>We had advanced technology, tanks, bombers, and helicopters to move soldiers quickly</a:t>
            </a:r>
          </a:p>
          <a:p>
            <a:r>
              <a:rPr lang="en-US" sz="2800" dirty="0" smtClean="0"/>
              <a:t>Vietcong fight in small groups and did not have advanced resources</a:t>
            </a:r>
          </a:p>
          <a:p>
            <a:r>
              <a:rPr lang="en-US" sz="2800" dirty="0" smtClean="0"/>
              <a:t>Even though the US had bigger and more powerful weapons—the Vietcong controlled most of South Vietnam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310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 of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President Richard Nixon began bringing troops home when he got into office in 1969</a:t>
            </a:r>
          </a:p>
          <a:p>
            <a:r>
              <a:rPr lang="en-US" sz="2800" dirty="0" smtClean="0"/>
              <a:t>US bombing of North Vietnam and </a:t>
            </a:r>
            <a:r>
              <a:rPr lang="en-US" sz="2800" dirty="0" err="1" smtClean="0"/>
              <a:t>Cambonia</a:t>
            </a:r>
            <a:r>
              <a:rPr lang="en-US" sz="2800" dirty="0" smtClean="0"/>
              <a:t> INCREASED</a:t>
            </a:r>
          </a:p>
          <a:p>
            <a:r>
              <a:rPr lang="en-US" sz="2800" dirty="0" smtClean="0"/>
              <a:t>In 1973, the US and both North and South Vietnam agreed to a “cease-fire”</a:t>
            </a:r>
          </a:p>
          <a:p>
            <a:r>
              <a:rPr lang="en-US" sz="2800" dirty="0" smtClean="0"/>
              <a:t>Once US soldiers were out of Vietnam, North Vietnam began attacking South Vietnam and eventually took it over….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73291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563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Life in the 1960s</vt:lpstr>
      <vt:lpstr>The Kennedy years</vt:lpstr>
      <vt:lpstr>The space race</vt:lpstr>
      <vt:lpstr>A changing Nation</vt:lpstr>
      <vt:lpstr>A changing Nation (cont’d)</vt:lpstr>
      <vt:lpstr>1960’s Culture</vt:lpstr>
      <vt:lpstr>War in Vietnam</vt:lpstr>
      <vt:lpstr>Fighting Increases</vt:lpstr>
      <vt:lpstr>Getting Out of Vietnam</vt:lpstr>
      <vt:lpstr>The antiwar movement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1960s</dc:title>
  <dc:creator>Lilly, Lauren</dc:creator>
  <cp:lastModifiedBy>Lilly, Lauren</cp:lastModifiedBy>
  <cp:revision>6</cp:revision>
  <dcterms:created xsi:type="dcterms:W3CDTF">2017-03-01T20:23:49Z</dcterms:created>
  <dcterms:modified xsi:type="dcterms:W3CDTF">2017-03-13T19:02:22Z</dcterms:modified>
</cp:coreProperties>
</file>