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23FF-BEDF-4C48-A512-7B7DF7D6323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8970-2D9B-4E34-BCC1-ED37BFFD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Microsoft%20Office%20XP\Media\CntCD1\Sounds\j0082197.mid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Microsoft%20Office%20XP\Media\CntCD1\Sounds\SN00493_.mid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6, 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the Civil War on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North grew stronger </a:t>
            </a:r>
          </a:p>
          <a:p>
            <a:r>
              <a:rPr lang="en-US" dirty="0" smtClean="0"/>
              <a:t>There was little fighting, so the damages to the homes, businesses, and land were much less</a:t>
            </a:r>
          </a:p>
          <a:p>
            <a:r>
              <a:rPr lang="en-US" dirty="0" smtClean="0"/>
              <a:t>Northern industries and railroads grew quickly during and after the war</a:t>
            </a:r>
            <a:endParaRPr lang="en-US" dirty="0"/>
          </a:p>
        </p:txBody>
      </p:sp>
      <p:pic>
        <p:nvPicPr>
          <p:cNvPr id="24578" name="Picture 2" descr="http://t0.gstatic.com/images?q=tbn:ANd9GcRQD57eNUKFPZmeAeX4R2va5kNUEuBlCZvTh_q-HqSOgKS6l1Y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2305050" cy="1981201"/>
          </a:xfrm>
          <a:prstGeom prst="rect">
            <a:avLst/>
          </a:prstGeom>
          <a:noFill/>
        </p:spPr>
      </p:pic>
      <p:pic>
        <p:nvPicPr>
          <p:cNvPr id="24580" name="Picture 4" descr="http://missouribootandshoe.tripod.com/sitebuildercontent/sitebuilderpictures/jewellfa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2790825" cy="2057401"/>
          </a:xfrm>
          <a:prstGeom prst="rect">
            <a:avLst/>
          </a:prstGeom>
          <a:noFill/>
        </p:spPr>
      </p:pic>
      <p:pic>
        <p:nvPicPr>
          <p:cNvPr id="6" name="j0075009.wav">
            <a:hlinkClick r:id="" action="ppaction://media"/>
          </p:cNvPr>
          <p:cNvPicPr>
            <a:picLocks noRot="1" noChangeAspect="1"/>
          </p:cNvPicPr>
          <p:nvPr>
            <a:wavAudioFile r:embed="rId1" name="j0075009.wav"/>
          </p:nvPr>
        </p:nvPicPr>
        <p:blipFill>
          <a:blip r:embed="rId5" cstate="print"/>
          <a:stretch>
            <a:fillRect/>
          </a:stretch>
        </p:blipFill>
        <p:spPr>
          <a:xfrm>
            <a:off x="3886200" y="518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 President Andrew Johnson became president after Lincoln’s death</a:t>
            </a:r>
          </a:p>
          <a:p>
            <a:r>
              <a:rPr lang="en-US" dirty="0" smtClean="0"/>
              <a:t>Johnson put Lincoln’s plan for Reconstruction into action in 1865</a:t>
            </a:r>
          </a:p>
          <a:p>
            <a:endParaRPr lang="en-US" dirty="0"/>
          </a:p>
        </p:txBody>
      </p:sp>
      <p:pic>
        <p:nvPicPr>
          <p:cNvPr id="23554" name="Picture 2" descr="http://t1.gstatic.com/images?q=tbn:ANd9GcRexjOyy1Km9c_pV6HrjTPNVMHzDS9Z410OZ5hKzj0wRvEKNO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5200"/>
            <a:ext cx="2133600" cy="2833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federal government forced the south to abolish slavery </a:t>
            </a:r>
          </a:p>
          <a:p>
            <a:r>
              <a:rPr lang="en-US" dirty="0" smtClean="0"/>
              <a:t>The South was resistant to the changes</a:t>
            </a:r>
          </a:p>
          <a:p>
            <a:r>
              <a:rPr lang="en-US" dirty="0" smtClean="0"/>
              <a:t>In 1867, Congress put the south under military control to be sure that they were giving rights to African-Americans</a:t>
            </a:r>
          </a:p>
        </p:txBody>
      </p:sp>
      <p:pic>
        <p:nvPicPr>
          <p:cNvPr id="22529" name="Picture 1" descr="C:\Program Files\Microsoft Office XP\Media\CntCD1\ClipArt1\j01861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0"/>
            <a:ext cx="1446581" cy="1835201"/>
          </a:xfrm>
          <a:prstGeom prst="rect">
            <a:avLst/>
          </a:prstGeom>
          <a:noFill/>
        </p:spPr>
      </p:pic>
      <p:pic>
        <p:nvPicPr>
          <p:cNvPr id="22531" name="Picture 3" descr="http://t0.gstatic.com/images?q=tbn:ANd9GcS-ho3Y3Y1Nn09Nxq7K2V_RgMqM2y0vE0Nux72Nxb6enD1ThJGf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2324100" cy="1971676"/>
          </a:xfrm>
          <a:prstGeom prst="rect">
            <a:avLst/>
          </a:prstGeom>
          <a:noFill/>
        </p:spPr>
      </p:pic>
      <p:pic>
        <p:nvPicPr>
          <p:cNvPr id="6" name="j0082197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0" y="510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South continued to treat many African-Americans unfairly </a:t>
            </a:r>
          </a:p>
          <a:p>
            <a:r>
              <a:rPr lang="en-US" dirty="0" smtClean="0"/>
              <a:t>They created harsh laws called, Black Codes, which limited the rights of former slaves to travel, vote, and work in certain jobs</a:t>
            </a:r>
          </a:p>
          <a:p>
            <a:r>
              <a:rPr lang="en-US" dirty="0" smtClean="0"/>
              <a:t>Members of Congress decided to create the Freedman’s Bureau to help poor blacks and whites</a:t>
            </a:r>
          </a:p>
          <a:p>
            <a:endParaRPr lang="en-US" dirty="0"/>
          </a:p>
        </p:txBody>
      </p:sp>
      <p:pic>
        <p:nvPicPr>
          <p:cNvPr id="18434" name="Picture 2" descr="C:\Program Files\Microsoft Office XP\Media\CntCD1\ClipArt4\j02420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1066800" cy="1194791"/>
          </a:xfrm>
          <a:prstGeom prst="rect">
            <a:avLst/>
          </a:prstGeom>
          <a:noFill/>
        </p:spPr>
      </p:pic>
      <p:pic>
        <p:nvPicPr>
          <p:cNvPr id="18438" name="Picture 6" descr="http://images.sodahead.com/polls/001434055/no_travel_answer_3_x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029200"/>
            <a:ext cx="1524000" cy="1601802"/>
          </a:xfrm>
          <a:prstGeom prst="rect">
            <a:avLst/>
          </a:prstGeom>
          <a:noFill/>
        </p:spPr>
      </p:pic>
      <p:pic>
        <p:nvPicPr>
          <p:cNvPr id="18440" name="Picture 8" descr="http://t0.gstatic.com/images?q=tbn:ANd9GcSqz9lQi3plT-LbXmh_c1AFoOxRAsUJ2ktuZNi7JE8q6yM3BD8r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05400"/>
            <a:ext cx="1524000" cy="1477211"/>
          </a:xfrm>
          <a:prstGeom prst="rect">
            <a:avLst/>
          </a:prstGeom>
          <a:noFill/>
        </p:spPr>
      </p:pic>
      <p:pic>
        <p:nvPicPr>
          <p:cNvPr id="18442" name="Picture 10" descr="http://t0.gstatic.com/images?q=tbn:ANd9GcT2qSdL_5-huXbnIK1o8geURpGOMcpGho8qe7JWG0hLSl09_5wC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762000"/>
            <a:ext cx="1066800" cy="102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5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frican Americans voting in a Southern el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577861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Freedman’s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Medical Care</a:t>
            </a:r>
          </a:p>
          <a:p>
            <a:r>
              <a:rPr lang="en-US" dirty="0" smtClean="0"/>
              <a:t>Legal Advice</a:t>
            </a:r>
          </a:p>
          <a:p>
            <a:r>
              <a:rPr lang="en-US" dirty="0" smtClean="0"/>
              <a:t>Set up hospitals and schools</a:t>
            </a:r>
          </a:p>
          <a:p>
            <a:r>
              <a:rPr lang="en-US" dirty="0" smtClean="0"/>
              <a:t>Found jobs for many </a:t>
            </a:r>
          </a:p>
        </p:txBody>
      </p:sp>
      <p:pic>
        <p:nvPicPr>
          <p:cNvPr id="20481" name="Picture 1" descr="C:\Program Files\Microsoft Office XP\Media\CntCD1\ClipArt3\j02329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1066801"/>
            <a:ext cx="1676400" cy="1597720"/>
          </a:xfrm>
          <a:prstGeom prst="rect">
            <a:avLst/>
          </a:prstGeom>
          <a:noFill/>
        </p:spPr>
      </p:pic>
      <p:pic>
        <p:nvPicPr>
          <p:cNvPr id="20482" name="Picture 2" descr="C:\Program Files\Microsoft Office XP\Media\CntCD1\Animated\j02544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1323975" cy="1085850"/>
          </a:xfrm>
          <a:prstGeom prst="rect">
            <a:avLst/>
          </a:prstGeom>
          <a:noFill/>
        </p:spPr>
      </p:pic>
      <p:pic>
        <p:nvPicPr>
          <p:cNvPr id="20483" name="Picture 3" descr="C:\Program Files\Microsoft Office XP\Media\CntCD1\ClipArt1\j01834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1828800" cy="1730959"/>
          </a:xfrm>
          <a:prstGeom prst="rect">
            <a:avLst/>
          </a:prstGeom>
          <a:noFill/>
        </p:spPr>
      </p:pic>
      <p:pic>
        <p:nvPicPr>
          <p:cNvPr id="20484" name="Picture 4" descr="C:\Program Files\Microsoft Office XP\Media\CntCD1\Animated\j02544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05400"/>
            <a:ext cx="2072006" cy="1195388"/>
          </a:xfrm>
          <a:prstGeom prst="rect">
            <a:avLst/>
          </a:prstGeom>
          <a:noFill/>
        </p:spPr>
      </p:pic>
      <p:pic>
        <p:nvPicPr>
          <p:cNvPr id="20485" name="Picture 5" descr="C:\Program Files\Microsoft Office XP\Media\CntCD1\ClipArt6\j029716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048000"/>
            <a:ext cx="1440942" cy="1347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5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6919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33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0934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70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Johnson is Impeached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1868, the House of Representatives voted to impeach President Johnson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Impeach-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to charge a government official with a crime</a:t>
            </a:r>
          </a:p>
          <a:p>
            <a:r>
              <a:rPr lang="en-US" dirty="0" smtClean="0"/>
              <a:t>Congress accused Johnson of breaking one of the new laws </a:t>
            </a:r>
          </a:p>
          <a:p>
            <a:r>
              <a:rPr lang="en-US" dirty="0" smtClean="0"/>
              <a:t>Congress did NOT succeed in forcing Johnson out of office, so he finished his presidency</a:t>
            </a:r>
            <a:endParaRPr lang="en-US" dirty="0"/>
          </a:p>
        </p:txBody>
      </p:sp>
      <p:pic>
        <p:nvPicPr>
          <p:cNvPr id="19457" name="Picture 1" descr="C:\Program Files\Microsoft Office XP\Media\CntCD1\ClipArt3\j02372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105400"/>
            <a:ext cx="1600200" cy="147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9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  </a:t>
            </a:r>
            <a:r>
              <a:rPr lang="en-US" sz="3600" dirty="0" smtClean="0"/>
              <a:t>Carpetbaggers and Scalawags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Southerners who helped the government during Reconstruction were called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Scalawags</a:t>
            </a:r>
            <a:r>
              <a:rPr lang="en-US" dirty="0" smtClean="0"/>
              <a:t> (slang for an old worthless horse)</a:t>
            </a: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Carpetbaggers</a:t>
            </a:r>
            <a:r>
              <a:rPr lang="en-US" dirty="0" smtClean="0"/>
              <a:t> were northerners who traveled to the south to try to make money (they were known for taking advantage of southerners.) </a:t>
            </a:r>
          </a:p>
          <a:p>
            <a:r>
              <a:rPr lang="en-US" dirty="0" smtClean="0"/>
              <a:t>Many carpetbaggers carried suitcases made out of carpet-like material</a:t>
            </a:r>
            <a:endParaRPr lang="en-US" dirty="0"/>
          </a:p>
        </p:txBody>
      </p:sp>
      <p:pic>
        <p:nvPicPr>
          <p:cNvPr id="17409" name="Picture 1" descr="C:\Program Files\Microsoft Office XP\Media\CntCD1\ClipArt1\j019893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1295400" cy="1389283"/>
          </a:xfrm>
          <a:prstGeom prst="rect">
            <a:avLst/>
          </a:prstGeom>
          <a:noFill/>
        </p:spPr>
      </p:pic>
      <p:pic>
        <p:nvPicPr>
          <p:cNvPr id="5" name="j0074839.wav">
            <a:hlinkClick r:id="" action="ppaction://media"/>
          </p:cNvPr>
          <p:cNvPicPr>
            <a:picLocks noRot="1" noChangeAspect="1"/>
          </p:cNvPicPr>
          <p:nvPr>
            <a:wavAudioFile r:embed="rId1" name="j0074839.wav"/>
          </p:nvPr>
        </p:nvPicPr>
        <p:blipFill>
          <a:blip r:embed="rId4" cstate="print"/>
          <a:stretch>
            <a:fillRect/>
          </a:stretch>
        </p:blipFill>
        <p:spPr>
          <a:xfrm>
            <a:off x="7924800" y="2057400"/>
            <a:ext cx="304800" cy="304800"/>
          </a:xfrm>
          <a:prstGeom prst="rect">
            <a:avLst/>
          </a:prstGeom>
        </p:spPr>
      </p:pic>
      <p:pic>
        <p:nvPicPr>
          <p:cNvPr id="17411" name="Picture 3" descr="C:\Program Files\Microsoft Office XP\Media\CntCD1\ClipArt8\j034582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09600"/>
            <a:ext cx="1320956" cy="137160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105400"/>
            <a:ext cx="1447800" cy="142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36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Plans for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After the Civil War, the country needed to be united </a:t>
            </a:r>
          </a:p>
          <a:p>
            <a:r>
              <a:rPr lang="en-US" dirty="0" smtClean="0"/>
              <a:t>The period when the south rejoined the Union was called </a:t>
            </a:r>
            <a:r>
              <a:rPr lang="en-US" b="1" u="sng" dirty="0" smtClean="0">
                <a:solidFill>
                  <a:schemeClr val="tx2"/>
                </a:solidFill>
              </a:rPr>
              <a:t>Reconstruction</a:t>
            </a:r>
          </a:p>
          <a:p>
            <a:r>
              <a:rPr lang="en-US" dirty="0" smtClean="0"/>
              <a:t>There were many different opinions and how to bring the south back into the Union</a:t>
            </a:r>
          </a:p>
          <a:p>
            <a:r>
              <a:rPr lang="en-US" dirty="0" smtClean="0"/>
              <a:t>Many Americans wanted to punish the south, while others wanted to make it easy for the south to rejoin</a:t>
            </a:r>
          </a:p>
          <a:p>
            <a:r>
              <a:rPr lang="en-US" dirty="0" smtClean="0"/>
              <a:t>President Lincoln did not believe in punishing the south </a:t>
            </a:r>
          </a:p>
          <a:p>
            <a:endParaRPr lang="en-US" dirty="0"/>
          </a:p>
        </p:txBody>
      </p:sp>
      <p:pic>
        <p:nvPicPr>
          <p:cNvPr id="1027" name="Picture 3" descr="C:\Program Files\Microsoft Office XP\Media\CntCD1\ClipArt7\j031183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486400"/>
            <a:ext cx="1295400" cy="1050867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 XP\Media\CntCD1\ClipArt6\j02934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486400"/>
            <a:ext cx="1831543" cy="1128370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 XP\Media\CntCD1\ClipArt7\j030434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486400"/>
            <a:ext cx="1814170" cy="112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0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670642" cy="55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30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Constitution Changes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Reconstruction, Congress created three new amendments (changes) to the Constitution</a:t>
            </a:r>
          </a:p>
          <a:p>
            <a:r>
              <a:rPr lang="en-US" dirty="0" smtClean="0"/>
              <a:t>The amendments gave the government more power over the states</a:t>
            </a:r>
          </a:p>
          <a:p>
            <a:r>
              <a:rPr lang="en-US" dirty="0" smtClean="0"/>
              <a:t>They also helped protect the rights of African-Americans</a:t>
            </a:r>
            <a:endParaRPr lang="en-US" dirty="0"/>
          </a:p>
        </p:txBody>
      </p:sp>
      <p:pic>
        <p:nvPicPr>
          <p:cNvPr id="16386" name="Picture 2" descr="http://t0.gstatic.com/images?q=tbn:ANd9GcQ3pQsbjHUqC1cBbhAcnu8p0QH-8pj7EusI0KK3WFJIS5sQTU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3398696" cy="2209800"/>
          </a:xfrm>
          <a:prstGeom prst="rect">
            <a:avLst/>
          </a:prstGeom>
          <a:noFill/>
        </p:spPr>
      </p:pic>
      <p:pic>
        <p:nvPicPr>
          <p:cNvPr id="5" name="typing0B.wav">
            <a:hlinkClick r:id="" action="ppaction://media"/>
          </p:cNvPr>
          <p:cNvPicPr>
            <a:picLocks noRot="1" noChangeAspect="1"/>
          </p:cNvPicPr>
          <p:nvPr>
            <a:wavAudioFile r:embed="rId1" name="typing0B.wav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410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Ended slavery throughout the United States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15362" name="Picture 2" descr="http://t0.gstatic.com/images?q=tbn:ANd9GcQoxSyXDEm9GduBUrX88sixiwKxFP4ELjYpiAQf33FNij_FJaT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514598" cy="2514600"/>
          </a:xfrm>
          <a:prstGeom prst="rect">
            <a:avLst/>
          </a:prstGeom>
          <a:noFill/>
        </p:spPr>
      </p:pic>
      <p:pic>
        <p:nvPicPr>
          <p:cNvPr id="5" name="kdsyay08.wav">
            <a:hlinkClick r:id="" action="ppaction://media"/>
          </p:cNvPr>
          <p:cNvPicPr>
            <a:picLocks noRot="1" noChangeAspect="1"/>
          </p:cNvPicPr>
          <p:nvPr>
            <a:wavAudioFile r:embed="rId1" name="kdsyay08.wav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74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Gave citizenship to African-Americans</a:t>
            </a:r>
          </a:p>
          <a:p>
            <a:r>
              <a:rPr lang="en-US" dirty="0" smtClean="0"/>
              <a:t>It said that a citizen’s life, liberty, or property cannot be taken away without “due process of law” (a fair trial)</a:t>
            </a:r>
          </a:p>
          <a:p>
            <a:r>
              <a:rPr lang="en-US" dirty="0" smtClean="0"/>
              <a:t>This amendment was created to reduce the effects of Black Codes in the south</a:t>
            </a:r>
          </a:p>
          <a:p>
            <a:r>
              <a:rPr lang="en-US" dirty="0" smtClean="0"/>
              <a:t>The southern states did not want to ratify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amendment, but they finally agreed so they could rejoin the Union</a:t>
            </a:r>
            <a:endParaRPr lang="en-US" dirty="0"/>
          </a:p>
        </p:txBody>
      </p:sp>
      <p:pic>
        <p:nvPicPr>
          <p:cNvPr id="14337" name="Picture 1" descr="C:\Program Files\Microsoft Office XP\Media\CntCD1\ClipArt1\j01684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820570" cy="1652321"/>
          </a:xfrm>
          <a:prstGeom prst="rect">
            <a:avLst/>
          </a:prstGeom>
          <a:noFill/>
        </p:spPr>
      </p:pic>
      <p:pic>
        <p:nvPicPr>
          <p:cNvPr id="14339" name="Picture 3" descr="http://t0.gstatic.com/images?q=tbn:ANd9GcQIhxm-2T0gZgPllH7noMNd1IiC30xCpRJYS4vjOSrvBWAyLB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914400"/>
            <a:ext cx="990600" cy="1752601"/>
          </a:xfrm>
          <a:prstGeom prst="rect">
            <a:avLst/>
          </a:prstGeom>
          <a:noFill/>
        </p:spPr>
      </p:pic>
      <p:pic>
        <p:nvPicPr>
          <p:cNvPr id="6" name="SN00493_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52600" y="205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Guaranteed African-American men the right to vote</a:t>
            </a:r>
          </a:p>
          <a:p>
            <a:r>
              <a:rPr lang="en-US" dirty="0" smtClean="0"/>
              <a:t>As a result of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amendment, many African-American men began taking part in the government</a:t>
            </a:r>
          </a:p>
          <a:p>
            <a:r>
              <a:rPr lang="en-US" dirty="0" smtClean="0"/>
              <a:t>African Americans in state legislatures worked together to create the first public white schools for white and blacks in the south</a:t>
            </a:r>
          </a:p>
          <a:p>
            <a:r>
              <a:rPr lang="en-US" dirty="0" smtClean="0"/>
              <a:t>16 African Americans joined the United States Congress</a:t>
            </a:r>
            <a:endParaRPr lang="en-US" dirty="0"/>
          </a:p>
        </p:txBody>
      </p:sp>
      <p:pic>
        <p:nvPicPr>
          <p:cNvPr id="13313" name="Picture 1" descr="C:\Program Files\Microsoft Office XP\Media\CntCD1\Animated\j02190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1095375" cy="1266825"/>
          </a:xfrm>
          <a:prstGeom prst="rect">
            <a:avLst/>
          </a:prstGeom>
          <a:noFill/>
        </p:spPr>
      </p:pic>
      <p:pic>
        <p:nvPicPr>
          <p:cNvPr id="13314" name="Picture 2" descr="C:\Program Files\Microsoft Office XP\Media\CntCD1\ClipArt5\j02809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85800"/>
            <a:ext cx="1524000" cy="157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4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for Rights Continues.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many new laws were passed, many people in the North and South still did not want African-Americans to have equal rights</a:t>
            </a:r>
          </a:p>
          <a:p>
            <a:r>
              <a:rPr lang="en-US" dirty="0" smtClean="0"/>
              <a:t>Many times, the new laws were ignored</a:t>
            </a:r>
          </a:p>
          <a:p>
            <a:r>
              <a:rPr lang="en-US" dirty="0" smtClean="0"/>
              <a:t>The struggle for equality would continue for African-Americans. . . </a:t>
            </a:r>
            <a:endParaRPr lang="en-US" dirty="0"/>
          </a:p>
        </p:txBody>
      </p:sp>
      <p:pic>
        <p:nvPicPr>
          <p:cNvPr id="12289" name="Picture 1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2209800" cy="1861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6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Lincoln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“With malice [meanness] toward none, with charity for all. . . Let us strive on [try] to finish the work we are in, to bind up the nation’s wounds” </a:t>
            </a:r>
            <a:endParaRPr lang="en-US" sz="3200" dirty="0"/>
          </a:p>
        </p:txBody>
      </p:sp>
      <p:pic>
        <p:nvPicPr>
          <p:cNvPr id="27650" name="Picture 2" descr="http://t3.gstatic.com/images?q=tbn:ANd9GcQdS3c8XP3-7NdK-1Xzu1zZopmh203qxgGdtIvydYS17uCAsa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1962150" cy="233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8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President Lincoln’s Plan for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 southern states set up new governments</a:t>
            </a:r>
          </a:p>
          <a:p>
            <a:r>
              <a:rPr lang="en-US" sz="3200" dirty="0" smtClean="0"/>
              <a:t>Allow the southern states to rejoin the Union quickly</a:t>
            </a:r>
            <a:endParaRPr lang="en-US" sz="3200" dirty="0"/>
          </a:p>
        </p:txBody>
      </p:sp>
      <p:pic>
        <p:nvPicPr>
          <p:cNvPr id="21506" name="Picture 2" descr="http://t1.gstatic.com/images?q=tbn:ANd9GcRuxSJeaelUt7ApPV3Rmrsyid1p3VcCgSBfp4USoOY91cR8hFQT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2848464" cy="2133600"/>
          </a:xfrm>
          <a:prstGeom prst="rect">
            <a:avLst/>
          </a:prstGeom>
          <a:noFill/>
        </p:spPr>
      </p:pic>
      <p:pic>
        <p:nvPicPr>
          <p:cNvPr id="21512" name="Picture 8" descr="C:\Program Files\Microsoft Office XP\Media\CntCD1\ClipArt7\j031187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1814170" cy="1868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3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Lincoln’s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Lincoln was shot on April 14</a:t>
            </a:r>
            <a:r>
              <a:rPr lang="en-US" baseline="30000" dirty="0" smtClean="0"/>
              <a:t>th</a:t>
            </a:r>
            <a:r>
              <a:rPr lang="en-US" dirty="0" smtClean="0"/>
              <a:t>, 1865 by John Wilkes Booth (an actor who had supported the Confederacy) </a:t>
            </a:r>
          </a:p>
          <a:p>
            <a:r>
              <a:rPr lang="en-US" dirty="0" smtClean="0"/>
              <a:t>Lincoln’s </a:t>
            </a:r>
            <a:r>
              <a:rPr lang="en-US" u="sng" dirty="0" smtClean="0">
                <a:solidFill>
                  <a:schemeClr val="tx2"/>
                </a:solidFill>
              </a:rPr>
              <a:t>assassination</a:t>
            </a:r>
            <a:r>
              <a:rPr lang="en-US" dirty="0" smtClean="0"/>
              <a:t> shocked the nation </a:t>
            </a:r>
          </a:p>
          <a:p>
            <a:r>
              <a:rPr lang="en-US" dirty="0" smtClean="0"/>
              <a:t>Lincoln was missed during the difficult years of Reconstruction </a:t>
            </a:r>
          </a:p>
        </p:txBody>
      </p:sp>
      <p:sp>
        <p:nvSpPr>
          <p:cNvPr id="26626" name="AutoShape 2" descr="data:image/jp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5EAABAwMCBAMGBQMEAwEAAAABAgMRAAQhEjEFQVFhBhNxIoGRobHwFCMyQuFSwdEVM2LxU3KSov/EABQBAQAAAAAAAAAAAAAAAAAAAAD/xAAUEQEAAAAAAAAAAAAAAAAAAAAA/9oADAMBAAIRAxEAPwC4RgTG4zTxJHM5obZlOd+woiRkQSDQSEQKeDzx7zQk4AGwpLt38NbKeVp0ogqlUCPr0PuoDuvM27anH3Uog4BIBJ7TvWcHii8ugs2tiwAlUDUpSlRONgB/jfaqK7u/x906tpxan1A6EqmFHBMc0jFFbcS0r2XLcKKAkMqZ1dcHT/bmZig1fBuLov1usurt0PJgpbQoyRkR7Uajjl8BVqUKScgjMVgbPgvEuIH8pos24BhbiARPwye9WnBeMXXDVmw4mm4uGgIQpLepbRB2OZI+Y9Ng1JB6UsQk5n1pGXmbplD1s4lxpQ/UPpT4HIyKBuYkU8DJpdM52FKER1oOAg0p3pR0yTTtNAkTSGn7U0pnnQUTaRgxPSio9KYjYCioTtgyOlA5OrV2qs8VXTVrwzSUlSnpaTBGOZP0+VW7YgkjtVV4stFXXBipBy04HFHomCD9aCv4PwB/iFo1eXCULLgCtC1FHmDO5HI4nE1p+D+Hbbhq/NCit3X5kQNKVQQIMTAk7nuc7VXAeP2Vpwm0bvvPa0ICPMU0SkwOorQXPE7C0Zbeubptttz9BVJ1YnEUEzOYGKw/jmGuINLGpJcaAChjUQcjHP8AT7vdWob4xw+4KQxcpOowFaFBJPSYiazfj5LiG7V5JkSpOkiYwPvsc0C+Gr1BvFN+YQXUqUpKhnUJMkdY+81psHO3Y15hwxTy+K2hZe/OU8gJWpMiSY2HL/Jr1MpwJEY26UHJECDvyilG/WuiackUCgZyKUiKcAIFcaBmiO9KoH9o+NL6VxVQZ9AJ2oyUkRNMb/UCRMRRUJgRAAFA5MQaOmM4nlB50JMwTFFQmB3PKgqkeHuHKuAUMhSW/Y0KUqCIxMESIPPtVirg9jdcMtLN5sqZaB8uScTgZGdqR24Zs7lS7lQQ042CVHbGIqmsfFSri5YadUyxZpKkLuCifNjII/pnE7xPpQXNpwCztyhTYWyESQEOqEydjJgjp0FV/i61VxBDDLC0S2oqIVicYE56Ae8VoUXLN0yHGHUuo2CkmapLrzV8Xs02mmdSitWkmJBzgiTvz50EPgPh4W9xb3d0goeYST5e4CzIBJ6gSfhWoCcUjTSWmw2kFWncmJUepgD6UQCRtQN0wK5IzTyK4feKDgfrXGlrhQMjFJmnyKaRNBn0LG1SEqkahtURs5gVLTyoCIMj1qS2JiaChMketUXHPExtVqtOHFtTqcLeOQk9ANiR1OPWgneLWbVzhbIu3ktS+kICv3zhQPaDJPbvRWfC1kUJQotKbwSksNknvrifnWBvHn7spduXnHlkRreWVRnIHTlipHAbq3Zcca4kguWSlBHmJdKXGVclJ7dRG2c8w1qjZ8CfuU2zoW7cKGm3bIhPQnpSt2K7myUVrWh9xY0uJVBSskBJB7GD6CltfCpsXw+xdtuW4GolwaVJBEzO23PFWj93Zt2t2G7plb1qwXS2lYUUkp9kmNs7CgobbxwPKQbrh5KiAVKZdkSRvBGMzzq94d4g4XfJHl3KWVn9lwNB+Ox9xrzr/aVpgqA9nTO4GPjn7xSoRAWlSknO4O9B6wAFJ1AyDsRkH30zYxvXmnDrq5sHSuydWweYR+k+o2PvFX3DvE902+f9QHnsqzISErR6Rg+nzoNeOVOgUO3ebuWUPMLDjaxKVJyDROcUDCnYihr3zmnqE/zTcc6DON/qB6b1OaAMdhUNgFRjr/FUPHuPFZesLQp8vTocd1bnmB25T68qAvHvEKnCq04aohoAhx9Jgq7J7d+fLG+dSmAlMkJ5CB8KECAE7QZz3qQkhIEKiRmgRKQkhLvsoUBn+nv9J9Z5U1xnSsJWkhUnChkH+KeUymIhKsKEb8qc1cupUEraaWUiA4vUTA2kAicYk9BQSv8AUL42LXDzeeXaIWdSFAFKR3xMAmYmBPwVYetUfhvOd0OlCnEgABahqJOCZAlIGwzkSKa1dLLiUPrBbUdBhtISicBUJAiD8poDTIYu1pR7EA/lx+lRMQKAjziUhJOtWqYCE8hjJJAG9clSl6Spvy4AHtEEkd+VMcdabc8lZl6ZUlP7MZ1H4Y37CuWRCiMgHlQESRIVneDHOmoUlLadRhSUwcyZk0jSPaVqBAJnAxPxoawp14NoXJnKlft2oLjgfH3eElSUpDzKyNaNWkgjmk9eWRmPfW/srtm+tUXFssqbV1EEHoRyI/vXlRSNEBMJQJI933tVtwXi6+D3I0hTluoBLqAdwJyOhA/x3oPQyMUJQp9u81dMIft1hxpYlKh970x1ShOhAVmMr0/OgyPFrn8Fwe4dSopWpIbSrurEj3SfdWIDYICmzvgA8h0rQ+L39QtbYHBSpxQ7/pHy1VmmyUmDInYjnQS0ws6YUCcQD8/5prCsFBJkEpk8jQy06rLbmv8A9t6YgrbfIWlSFwORoJwJTvjTgHUCDyrlEJmTpOc75xSJJVBG454PzpLgCZJxAkxvj+aB+tP7QSDMn1xQ0qcaWUWzymlrbKfMLhJAnJST+nE7ZiaYlRKtoGCATBp51QFt5UgSDHMfZoHW6EtDSAdPXkaOkiBkg4A7fc0Jv2kBxAGg5SOg5D76GnoSdJmAk9ef3igXWA+PZj+rlEjFRlq1OKCpggkiN96sLe1curxpi2SVrUShKSoCTk7k457mpPingCuC/gXUOFetBS6qBpDoklI6CDiehoK5q4JX5ZSnUOY5x6YPqKK2CpQUeYzIqBrggAqBB9+/L751JS8ny4XCTtz6UGg4HxV3hL5Dupdqsy4kZKT/AFDv1HMVtgtLzaXGVBaF+0lSTgivLBcEjS0lah12Hf8AtV3wHxGOFhbF6lRtTJb0EEoVzGeR39R60FN4lcLnGHQZhLaEZG2J+qqp1akEAHHKMVZcaOvjN4QIPmacHoAP7VEA6QRzoOY0qJKdWIJVsB9/3pl2U+WHFKBKCJxI9aepICUnOcQKaqChZ0ggj0xQFbVEJJJP9Mff38nrnGoCTioduQhASACBzipbi0kYjbM/WgRJOCeYkz996I1IMJAgGNsiKCT7CSAmOePnRAtMhsa1EmdUEg+lAZBSl8snBLaHUAc5Htj5T8e1PUtKZBAETmcRSvt/mtuI9m4bt0LaTH6jrWCPhv6wKcSHdKkEhowpMkkmTGZ54g+lBc+EXmGePJcuCISh2XFmA3j9RmIEahJP7utSPEV+vxTdo4VwxSA2gKdQtZjzlpSTA6CJAJjJzArMrQA5EiOwmOnp/NWvg9aB4ltCIOrzAD3KFUGfSFoeKHUqSpsw4CnKSNwR15UZDa3FKWs6ECTBI7bz763/AIp8ODiQN/YlLfEGxOYCXgBABn9w5H3HlGIbaT7C1tefIkEqhIxIgf5oHNFpY0trRqA5K399DuGnEk6kjfdJiaVTqlAxaJAGUkAxvvPrSoU9sUKUe3L7/tQReJuA391gEF5fvzUJalnkfWKPep8u9uEOmFIdVMnnJ+/fQg4FD9XpFAIrIBGkkxMnlFEbcSQoER7O2ev0pqXVq2t1GMSoBI+JprhuHG1+X5Z0iPZUVKI7YoGtqBQJBAMTMYmpSFEmZAHPl8xUJopT5ageUc6lDTpIKkhMTB+X+PdQEQrIIVuMgYipTIOClQBI3A3/AMCo7rL1upKX2XWpgjzEKTPpI2yKKwskBRiMZ1UE9lbaeN2abm6btmvwqfzXJKU+0sjAHPaoVottJfZCkrCVqWko5pJz7pAPzPSg8XDir1hlAIV5DScmAJ7z3Bo9y+scSLalj8NburZbCEkJQgqMxORnOcyDQOdMycqMxIqX4XWlXiSwKCZ84ZAOcGflioT+lDmnmJkVL8LEnxNw8j/ybEzPsmg3PirjjnCbdKLRSE3jhBSXE6ghIOTHXcD3nlWHbb81a9KGipUnQB7IJ6A4q18ZAjjqitQOphspSCDG49201RF1CVKnPQbj/qglOuOJXDocB/5mPd/10o3BrBXGbtVshWlLaCvVpnmAB8z8Kq1uKdASVqIAkDPw39K2/gmycs+HLvFSly6IKJOyBP1JJ9AKDGeMGC3ds3SR7LzcY/qSP8R8KolqkCDM/Otzxe1/1LhLzaE6nW/zGo/qHL3iRWGtNHlglURznNAqUOr061qI2jepSUOEBq3SSogZTywelCS42BlUkEj9UgVJZUoqCQnSSd9umaAf4VSoClArnMDcegq44TxHh/BeFreQ0zccZU6Us+Y2VC2SMFWTBJ5QAc74zCeuUKlm3GlCcFUe0rue3ageQFwSYEeyTvHWg0aeJO+KOEXNnfuKd4jbTc2qtABcAHtogRmJI6wOYqhaQVCQNUpmSY9+9BZXdWFy1cMewttYUhQ2CgcfSrXi2l15m5tFqFncgraQZ/LVPtt+oPyIoIxR5niFhElsAsAzJAAQmSQDPXI61BclwrUoBRUonHLPL4/LtVlwtSRxlb6kod8sLKELVAJ06BODgSDMY5wJIgOtKbQn84qJMjT+6Mbjf170EhbiXrfXjUqCegI/kGpXht9FrxJV67pKbVla0IONbhGhI/8A1J7TUKwtn72LRlJW84oJQnbJ77e+vQuF+C+HW9qU3oNzcLHtupUpASf+ABx6mZ7bUGJWpy4UX7la3HXVai4rrzP3tFMKQU+0n61peJ+ELqzCnuHKN22B/tqEOAduSvke1ZVxZCRIgpkEAGZEY2oLDgnDxxPiLdu3/siFPK6InPxwPf2r0VemAkJ0oTgJTiIqp8PWCeFcOSlYAungFvzy/wCPuHzmpizJydI9f4oMxbuFDkajnoYrM+JuDi0uVX1qCLe4UdSAMNuGTHocn4jpV8xvEnfrUXxOdXCSFAGHEkYEg5yDyoMu1mSBBHPOc1KS3ACioanCcdsf3qKyTCDzImamPqMqzzgdokCgc3BExIAECigEqlUA9I5ZoTZlK/vlUhGaDktJUgIWlUd9jRbDWUKsFjWh5SXLfMgOjAA7KHs//NMCj+ZsYQs5A3zXpPBOC8MVwy0bVZMq89lK3FqTKyoxnUfaG+IOOVB5zZ3gtCVqaWHpIDwJUWzBEhBISdzufSgqW0Sry2AgSdIVuhMmB9KPxxtLXEHkoTAKpI6kjNRihPlKVGRH1oFs7l2yukXTS9DiSFBQExuJ+tegcO8Z2LjSf9QJt1JbTqdglCjsYicc87TFYh1pCggFIw2oiMbbUBwm3YbcZJQpROog7+vWg9G4l4q4fbWwVaPNv3CxDKBMEnmeg+Z5VScN4VbL4g1fvFSHyou+ScocXM6xJJSQc6T25Vmmco0yUpUBIQdM79PSlY4letPK8u7eT+WowFmDEgfICg9BWowkzI6/9UxSyFEwmsz4U4xf8Ru3Gr18Oo7tpB+IE1pF70H/2Q=="/>
          <p:cNvSpPr>
            <a:spLocks noChangeAspect="1" noChangeArrowheads="1"/>
          </p:cNvSpPr>
          <p:nvPr/>
        </p:nvSpPr>
        <p:spPr bwMode="auto">
          <a:xfrm>
            <a:off x="63500" y="-606425"/>
            <a:ext cx="100965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5EAABAwMCBAMGBQMEAwEAAAABAgMRAAQhEjEFQVFhBhNxIoGRobHwFCMyQuFSwdEVM2LxU3KSov/EABQBAQAAAAAAAAAAAAAAAAAAAAD/xAAUEQEAAAAAAAAAAAAAAAAAAAAA/9oADAMBAAIRAxEAPwC4RgTG4zTxJHM5obZlOd+woiRkQSDQSEQKeDzx7zQk4AGwpLt38NbKeVp0ogqlUCPr0PuoDuvM27anH3Uog4BIBJ7TvWcHii8ugs2tiwAlUDUpSlRONgB/jfaqK7u/x906tpxan1A6EqmFHBMc0jFFbcS0r2XLcKKAkMqZ1dcHT/bmZig1fBuLov1usurt0PJgpbQoyRkR7Uajjl8BVqUKScgjMVgbPgvEuIH8pos24BhbiARPwye9WnBeMXXDVmw4mm4uGgIQpLepbRB2OZI+Y9Ng1JB6UsQk5n1pGXmbplD1s4lxpQ/UPpT4HIyKBuYkU8DJpdM52FKER1oOAg0p3pR0yTTtNAkTSGn7U0pnnQUTaRgxPSio9KYjYCioTtgyOlA5OrV2qs8VXTVrwzSUlSnpaTBGOZP0+VW7YgkjtVV4stFXXBipBy04HFHomCD9aCv4PwB/iFo1eXCULLgCtC1FHmDO5HI4nE1p+D+Hbbhq/NCit3X5kQNKVQQIMTAk7nuc7VXAeP2Vpwm0bvvPa0ICPMU0SkwOorQXPE7C0Zbeubptttz9BVJ1YnEUEzOYGKw/jmGuINLGpJcaAChjUQcjHP8AT7vdWob4xw+4KQxcpOowFaFBJPSYiazfj5LiG7V5JkSpOkiYwPvsc0C+Gr1BvFN+YQXUqUpKhnUJMkdY+81psHO3Y15hwxTy+K2hZe/OU8gJWpMiSY2HL/Jr1MpwJEY26UHJECDvyilG/WuiackUCgZyKUiKcAIFcaBmiO9KoH9o+NL6VxVQZ9AJ2oyUkRNMb/UCRMRRUJgRAAFA5MQaOmM4nlB50JMwTFFQmB3PKgqkeHuHKuAUMhSW/Y0KUqCIxMESIPPtVirg9jdcMtLN5sqZaB8uScTgZGdqR24Zs7lS7lQQ042CVHbGIqmsfFSri5YadUyxZpKkLuCifNjII/pnE7xPpQXNpwCztyhTYWyESQEOqEydjJgjp0FV/i61VxBDDLC0S2oqIVicYE56Ae8VoUXLN0yHGHUuo2CkmapLrzV8Xs02mmdSitWkmJBzgiTvz50EPgPh4W9xb3d0goeYST5e4CzIBJ6gSfhWoCcUjTSWmw2kFWncmJUepgD6UQCRtQN0wK5IzTyK4feKDgfrXGlrhQMjFJmnyKaRNBn0LG1SEqkahtURs5gVLTyoCIMj1qS2JiaChMketUXHPExtVqtOHFtTqcLeOQk9ANiR1OPWgneLWbVzhbIu3ktS+kICv3zhQPaDJPbvRWfC1kUJQotKbwSksNknvrifnWBvHn7spduXnHlkRreWVRnIHTlipHAbq3Zcca4kguWSlBHmJdKXGVclJ7dRG2c8w1qjZ8CfuU2zoW7cKGm3bIhPQnpSt2K7myUVrWh9xY0uJVBSskBJB7GD6CltfCpsXw+xdtuW4GolwaVJBEzO23PFWj93Zt2t2G7plb1qwXS2lYUUkp9kmNs7CgobbxwPKQbrh5KiAVKZdkSRvBGMzzq94d4g4XfJHl3KWVn9lwNB+Ox9xrzr/aVpgqA9nTO4GPjn7xSoRAWlSknO4O9B6wAFJ1AyDsRkH30zYxvXmnDrq5sHSuydWweYR+k+o2PvFX3DvE902+f9QHnsqzISErR6Rg+nzoNeOVOgUO3ebuWUPMLDjaxKVJyDROcUDCnYihr3zmnqE/zTcc6DON/qB6b1OaAMdhUNgFRjr/FUPHuPFZesLQp8vTocd1bnmB25T68qAvHvEKnCq04aohoAhx9Jgq7J7d+fLG+dSmAlMkJ5CB8KECAE7QZz3qQkhIEKiRmgRKQkhLvsoUBn+nv9J9Z5U1xnSsJWkhUnChkH+KeUymIhKsKEb8qc1cupUEraaWUiA4vUTA2kAicYk9BQSv8AUL42LXDzeeXaIWdSFAFKR3xMAmYmBPwVYetUfhvOd0OlCnEgABahqJOCZAlIGwzkSKa1dLLiUPrBbUdBhtISicBUJAiD8poDTIYu1pR7EA/lx+lRMQKAjziUhJOtWqYCE8hjJJAG9clSl6Spvy4AHtEEkd+VMcdabc8lZl6ZUlP7MZ1H4Y37CuWRCiMgHlQESRIVneDHOmoUlLadRhSUwcyZk0jSPaVqBAJnAxPxoawp14NoXJnKlft2oLjgfH3eElSUpDzKyNaNWkgjmk9eWRmPfW/srtm+tUXFssqbV1EEHoRyI/vXlRSNEBMJQJI933tVtwXi6+D3I0hTluoBLqAdwJyOhA/x3oPQyMUJQp9u81dMIft1hxpYlKh970x1ShOhAVmMr0/OgyPFrn8Fwe4dSopWpIbSrurEj3SfdWIDYICmzvgA8h0rQ+L39QtbYHBSpxQ7/pHy1VmmyUmDInYjnQS0ws6YUCcQD8/5prCsFBJkEpk8jQy06rLbmv8A9t6YgrbfIWlSFwORoJwJTvjTgHUCDyrlEJmTpOc75xSJJVBG454PzpLgCZJxAkxvj+aB+tP7QSDMn1xQ0qcaWUWzymlrbKfMLhJAnJST+nE7ZiaYlRKtoGCATBp51QFt5UgSDHMfZoHW6EtDSAdPXkaOkiBkg4A7fc0Jv2kBxAGg5SOg5D76GnoSdJmAk9ef3igXWA+PZj+rlEjFRlq1OKCpggkiN96sLe1curxpi2SVrUShKSoCTk7k457mpPingCuC/gXUOFetBS6qBpDoklI6CDiehoK5q4JX5ZSnUOY5x6YPqKK2CpQUeYzIqBrggAqBB9+/L751JS8ny4XCTtz6UGg4HxV3hL5Dupdqsy4kZKT/AFDv1HMVtgtLzaXGVBaF+0lSTgivLBcEjS0lah12Hf8AtV3wHxGOFhbF6lRtTJb0EEoVzGeR39R60FN4lcLnGHQZhLaEZG2J+qqp1akEAHHKMVZcaOvjN4QIPmacHoAP7VEA6QRzoOY0qJKdWIJVsB9/3pl2U+WHFKBKCJxI9aepICUnOcQKaqChZ0ggj0xQFbVEJJJP9Mff38nrnGoCTioduQhASACBzipbi0kYjbM/WgRJOCeYkz996I1IMJAgGNsiKCT7CSAmOePnRAtMhsa1EmdUEg+lAZBSl8snBLaHUAc5Htj5T8e1PUtKZBAETmcRSvt/mtuI9m4bt0LaTH6jrWCPhv6wKcSHdKkEhowpMkkmTGZ54g+lBc+EXmGePJcuCISh2XFmA3j9RmIEahJP7utSPEV+vxTdo4VwxSA2gKdQtZjzlpSTA6CJAJjJzArMrQA5EiOwmOnp/NWvg9aB4ltCIOrzAD3KFUGfSFoeKHUqSpsw4CnKSNwR15UZDa3FKWs6ECTBI7bz763/AIp8ODiQN/YlLfEGxOYCXgBABn9w5H3HlGIbaT7C1tefIkEqhIxIgf5oHNFpY0trRqA5K399DuGnEk6kjfdJiaVTqlAxaJAGUkAxvvPrSoU9sUKUe3L7/tQReJuA391gEF5fvzUJalnkfWKPep8u9uEOmFIdVMnnJ+/fQg4FD9XpFAIrIBGkkxMnlFEbcSQoER7O2ev0pqXVq2t1GMSoBI+JprhuHG1+X5Z0iPZUVKI7YoGtqBQJBAMTMYmpSFEmZAHPl8xUJopT5ageUc6lDTpIKkhMTB+X+PdQEQrIIVuMgYipTIOClQBI3A3/AMCo7rL1upKX2XWpgjzEKTPpI2yKKwskBRiMZ1UE9lbaeN2abm6btmvwqfzXJKU+0sjAHPaoVottJfZCkrCVqWko5pJz7pAPzPSg8XDir1hlAIV5DScmAJ7z3Bo9y+scSLalj8NburZbCEkJQgqMxORnOcyDQOdMycqMxIqX4XWlXiSwKCZ84ZAOcGflioT+lDmnmJkVL8LEnxNw8j/ybEzPsmg3PirjjnCbdKLRSE3jhBSXE6ghIOTHXcD3nlWHbb81a9KGipUnQB7IJ6A4q18ZAjjqitQOphspSCDG49201RF1CVKnPQbj/qglOuOJXDocB/5mPd/10o3BrBXGbtVshWlLaCvVpnmAB8z8Kq1uKdASVqIAkDPw39K2/gmycs+HLvFSly6IKJOyBP1JJ9AKDGeMGC3ds3SR7LzcY/qSP8R8KolqkCDM/Otzxe1/1LhLzaE6nW/zGo/qHL3iRWGtNHlglURznNAqUOr061qI2jepSUOEBq3SSogZTywelCS42BlUkEj9UgVJZUoqCQnSSd9umaAf4VSoClArnMDcegq44TxHh/BeFreQ0zccZU6Us+Y2VC2SMFWTBJ5QAc74zCeuUKlm3GlCcFUe0rue3ageQFwSYEeyTvHWg0aeJO+KOEXNnfuKd4jbTc2qtABcAHtogRmJI6wOYqhaQVCQNUpmSY9+9BZXdWFy1cMewttYUhQ2CgcfSrXi2l15m5tFqFncgraQZ/LVPtt+oPyIoIxR5niFhElsAsAzJAAQmSQDPXI61BclwrUoBRUonHLPL4/LtVlwtSRxlb6kod8sLKELVAJ06BODgSDMY5wJIgOtKbQn84qJMjT+6Mbjf170EhbiXrfXjUqCegI/kGpXht9FrxJV67pKbVla0IONbhGhI/8A1J7TUKwtn72LRlJW84oJQnbJ77e+vQuF+C+HW9qU3oNzcLHtupUpASf+ABx6mZ7bUGJWpy4UX7la3HXVai4rrzP3tFMKQU+0n61peJ+ELqzCnuHKN22B/tqEOAduSvke1ZVxZCRIgpkEAGZEY2oLDgnDxxPiLdu3/siFPK6InPxwPf2r0VemAkJ0oTgJTiIqp8PWCeFcOSlYAungFvzy/wCPuHzmpizJydI9f4oMxbuFDkajnoYrM+JuDi0uVX1qCLe4UdSAMNuGTHocn4jpV8xvEnfrUXxOdXCSFAGHEkYEg5yDyoMu1mSBBHPOc1KS3ACioanCcdsf3qKyTCDzImamPqMqzzgdokCgc3BExIAECigEqlUA9I5ZoTZlK/vlUhGaDktJUgIWlUd9jRbDWUKsFjWh5SXLfMgOjAA7KHs//NMCj+ZsYQs5A3zXpPBOC8MVwy0bVZMq89lK3FqTKyoxnUfaG+IOOVB5zZ3gtCVqaWHpIDwJUWzBEhBISdzufSgqW0Sry2AgSdIVuhMmB9KPxxtLXEHkoTAKpI6kjNRihPlKVGRH1oFs7l2yukXTS9DiSFBQExuJ+tegcO8Z2LjSf9QJt1JbTqdglCjsYicc87TFYh1pCggFIw2oiMbbUBwm3YbcZJQpROog7+vWg9G4l4q4fbWwVaPNv3CxDKBMEnmeg+Z5VScN4VbL4g1fvFSHyou+ScocXM6xJJSQc6T25Vmmco0yUpUBIQdM79PSlY4letPK8u7eT+WowFmDEgfICg9BWowkzI6/9UxSyFEwmsz4U4xf8Ru3Gr18Oo7tpB+IE1pF70H/2Q=="/>
          <p:cNvSpPr>
            <a:spLocks noChangeAspect="1" noChangeArrowheads="1"/>
          </p:cNvSpPr>
          <p:nvPr/>
        </p:nvSpPr>
        <p:spPr bwMode="auto">
          <a:xfrm>
            <a:off x="63500" y="-606425"/>
            <a:ext cx="100965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://t0.gstatic.com/images?q=tbn:ANd9GcTfJ_7ftTf-GOqZXMtT_qhcmIlHZm-1GKdzEymuZVRQpvTH31Sz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746500" cy="2628143"/>
          </a:xfrm>
          <a:prstGeom prst="rect">
            <a:avLst/>
          </a:prstGeom>
          <a:noFill/>
        </p:spPr>
      </p:pic>
      <p:pic>
        <p:nvPicPr>
          <p:cNvPr id="26636" name="Picture 12" descr="http://www.iment.com/maida/familytree/burnett/rewar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667000" cy="2688508"/>
          </a:xfrm>
          <a:prstGeom prst="rect">
            <a:avLst/>
          </a:prstGeom>
          <a:noFill/>
        </p:spPr>
      </p:pic>
      <p:pic>
        <p:nvPicPr>
          <p:cNvPr id="11" name="j0074793.wav">
            <a:hlinkClick r:id="" action="ppaction://media"/>
          </p:cNvPr>
          <p:cNvPicPr>
            <a:picLocks noRot="1" noChangeAspect="1"/>
          </p:cNvPicPr>
          <p:nvPr>
            <a:wavAudioFile r:embed="rId1" name="j0074793.wav"/>
          </p:nvPr>
        </p:nvPicPr>
        <p:blipFill>
          <a:blip r:embed="rId5" cstate="print"/>
          <a:stretch>
            <a:fillRect/>
          </a:stretch>
        </p:blipFill>
        <p:spPr>
          <a:xfrm>
            <a:off x="4572000" y="4953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6" name="Picture 6" descr="http://t1.gstatic.com/images?q=tbn:ANd9GcT5qlTkaahZ5SGNWeu8eBg9ASghlj3pTPfwNEvBRWAbxwL62b4JS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3505200" cy="430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the Civil War on the South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8229600" cy="4389120"/>
          </a:xfrm>
        </p:spPr>
        <p:txBody>
          <a:bodyPr/>
          <a:lstStyle/>
          <a:p>
            <a:r>
              <a:rPr lang="en-US" sz="2800" dirty="0" smtClean="0"/>
              <a:t>Hundreds of thousands of people died</a:t>
            </a:r>
          </a:p>
          <a:p>
            <a:r>
              <a:rPr lang="en-US" sz="2800" dirty="0" smtClean="0"/>
              <a:t>Ruined farms, cities, and factories</a:t>
            </a:r>
          </a:p>
          <a:p>
            <a:r>
              <a:rPr lang="en-US" sz="2800" dirty="0" smtClean="0"/>
              <a:t>Freedom for enslaved people  </a:t>
            </a:r>
          </a:p>
          <a:p>
            <a:r>
              <a:rPr lang="en-US" sz="2800" dirty="0" smtClean="0"/>
              <a:t>Slaves did not have homes or jobs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76599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257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ruins of Mills House and nearby buildings, Charleston, South Carolina, at end of the Civil War. A shell-damaged carriage and the remains of a brick chimney are in the foreground. - photo by George N. Barnard (1819 - 1902)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4715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51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751</Words>
  <Application>Microsoft Office PowerPoint</Application>
  <PresentationFormat>On-screen Show (4:3)</PresentationFormat>
  <Paragraphs>75</Paragraphs>
  <Slides>25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Reconstruction </vt:lpstr>
      <vt:lpstr>Plans for Reconstruction</vt:lpstr>
      <vt:lpstr>President Lincoln </vt:lpstr>
      <vt:lpstr>President Lincoln’s Plan for Reconstruction</vt:lpstr>
      <vt:lpstr>Lincoln’s Death</vt:lpstr>
      <vt:lpstr>John Wilkes Booth</vt:lpstr>
      <vt:lpstr>Effects of the Civil War on the South </vt:lpstr>
      <vt:lpstr>PowerPoint Presentation</vt:lpstr>
      <vt:lpstr>PowerPoint Presentation</vt:lpstr>
      <vt:lpstr>Effects of the Civil War on the North</vt:lpstr>
      <vt:lpstr>President Johnson</vt:lpstr>
      <vt:lpstr>Changes in the South</vt:lpstr>
      <vt:lpstr>Changes in the South</vt:lpstr>
      <vt:lpstr>PowerPoint Presentation</vt:lpstr>
      <vt:lpstr>Freedman’s Bureau</vt:lpstr>
      <vt:lpstr>PowerPoint Presentation</vt:lpstr>
      <vt:lpstr>PowerPoint Presentation</vt:lpstr>
      <vt:lpstr>President Johnson is Impeached </vt:lpstr>
      <vt:lpstr>  Carpetbaggers and Scalawags</vt:lpstr>
      <vt:lpstr>PowerPoint Presentation</vt:lpstr>
      <vt:lpstr>The Constitution Changes </vt:lpstr>
      <vt:lpstr>13th Amendment </vt:lpstr>
      <vt:lpstr>14th Amendment</vt:lpstr>
      <vt:lpstr>15th Amendment</vt:lpstr>
      <vt:lpstr>The Struggle for Rights Continues. . 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</dc:title>
  <dc:creator>Gallagher, Amanda</dc:creator>
  <cp:lastModifiedBy>Gallagher, Amanda</cp:lastModifiedBy>
  <cp:revision>1</cp:revision>
  <dcterms:created xsi:type="dcterms:W3CDTF">2013-09-26T20:58:50Z</dcterms:created>
  <dcterms:modified xsi:type="dcterms:W3CDTF">2013-09-26T21:03:04Z</dcterms:modified>
</cp:coreProperties>
</file>