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AC9B-3101-4B84-B1A8-A2CA2AC0A7E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A74B-7E29-4B06-B1F6-2EAF4FB8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67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AC9B-3101-4B84-B1A8-A2CA2AC0A7E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A74B-7E29-4B06-B1F6-2EAF4FB8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6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AC9B-3101-4B84-B1A8-A2CA2AC0A7E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A74B-7E29-4B06-B1F6-2EAF4FB8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AC9B-3101-4B84-B1A8-A2CA2AC0A7E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A74B-7E29-4B06-B1F6-2EAF4FB8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1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AC9B-3101-4B84-B1A8-A2CA2AC0A7E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A74B-7E29-4B06-B1F6-2EAF4FB8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7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AC9B-3101-4B84-B1A8-A2CA2AC0A7E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A74B-7E29-4B06-B1F6-2EAF4FB8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77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AC9B-3101-4B84-B1A8-A2CA2AC0A7E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A74B-7E29-4B06-B1F6-2EAF4FB8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8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AC9B-3101-4B84-B1A8-A2CA2AC0A7E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A74B-7E29-4B06-B1F6-2EAF4FB8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AC9B-3101-4B84-B1A8-A2CA2AC0A7E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A74B-7E29-4B06-B1F6-2EAF4FB8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8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AC9B-3101-4B84-B1A8-A2CA2AC0A7E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A74B-7E29-4B06-B1F6-2EAF4FB8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8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AC9B-3101-4B84-B1A8-A2CA2AC0A7E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A74B-7E29-4B06-B1F6-2EAF4FB8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8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DAC9B-3101-4B84-B1A8-A2CA2AC0A7E4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8A74B-7E29-4B06-B1F6-2EAF4FB8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9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Review Questions</a:t>
            </a:r>
            <a:br>
              <a:rPr lang="en-US" dirty="0" smtClean="0"/>
            </a:br>
            <a:r>
              <a:rPr lang="en-US" dirty="0" smtClean="0"/>
              <a:t>Question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What was Lincoln’s plan for Reconstruction?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2355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13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-Ended Slavery</a:t>
            </a:r>
          </a:p>
          <a:p>
            <a:r>
              <a:rPr lang="en-US" sz="3200" dirty="0" smtClean="0"/>
              <a:t>14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-Gave citizenship to African-Americans(guaranteed “due process of law”</a:t>
            </a:r>
          </a:p>
          <a:p>
            <a:r>
              <a:rPr lang="en-US" sz="3200" dirty="0" smtClean="0"/>
              <a:t>15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-Gave ALL men the right to vote</a:t>
            </a:r>
            <a:endParaRPr lang="en-US" sz="3200" dirty="0"/>
          </a:p>
        </p:txBody>
      </p:sp>
      <p:pic>
        <p:nvPicPr>
          <p:cNvPr id="4" name="j0116615.wav">
            <a:hlinkClick r:id="" action="ppaction://media"/>
          </p:cNvPr>
          <p:cNvPicPr>
            <a:picLocks noRot="1" noChangeAspect="1"/>
          </p:cNvPicPr>
          <p:nvPr>
            <a:wavAudioFile r:embed="rId1" name="j0116615.wav"/>
          </p:nvPr>
        </p:nvPicPr>
        <p:blipFill>
          <a:blip r:embed="rId3" cstate="print"/>
          <a:stretch>
            <a:fillRect/>
          </a:stretch>
        </p:blipFill>
        <p:spPr>
          <a:xfrm>
            <a:off x="6172200" y="1371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54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Lincoln’s plan was to let southern states set up new state governments and rejoin the Union quickly</a:t>
            </a:r>
            <a:endParaRPr lang="en-US" sz="3600" dirty="0"/>
          </a:p>
        </p:txBody>
      </p:sp>
      <p:pic>
        <p:nvPicPr>
          <p:cNvPr id="11" name="j0116615.wav">
            <a:hlinkClick r:id="" action="ppaction://media"/>
          </p:cNvPr>
          <p:cNvPicPr>
            <a:picLocks noRot="1" noChangeAspect="1"/>
          </p:cNvPicPr>
          <p:nvPr>
            <a:wavAudioFile r:embed="rId1" name="j0116615.wav"/>
          </p:nvPr>
        </p:nvPicPr>
        <p:blipFill>
          <a:blip r:embed="rId3" cstate="print"/>
          <a:stretch>
            <a:fillRect/>
          </a:stretch>
        </p:blipFill>
        <p:spPr>
          <a:xfrm>
            <a:off x="6019800" y="14478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26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How did Reconstruction change the lives of African-Americans in the south?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4584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Answer: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African-Americans still dealt with a lot of prejudice, and they were faced with Black Codes</a:t>
            </a:r>
          </a:p>
          <a:p>
            <a:r>
              <a:rPr lang="en-US" dirty="0" smtClean="0"/>
              <a:t>African-Americans did earn the right to freedom, to citizenship, and to vote with the new amendments to the Constitution</a:t>
            </a:r>
            <a:endParaRPr lang="en-US" dirty="0"/>
          </a:p>
        </p:txBody>
      </p:sp>
      <p:pic>
        <p:nvPicPr>
          <p:cNvPr id="5" name="j0116615.wav">
            <a:hlinkClick r:id="" action="ppaction://media"/>
          </p:cNvPr>
          <p:cNvPicPr>
            <a:picLocks noRot="1" noChangeAspect="1"/>
          </p:cNvPicPr>
          <p:nvPr>
            <a:wavAudioFile r:embed="rId1" name="j0116615.wav"/>
          </p:nvPr>
        </p:nvPicPr>
        <p:blipFill>
          <a:blip r:embed="rId3" cstate="print"/>
          <a:stretch>
            <a:fillRect/>
          </a:stretch>
        </p:blipFill>
        <p:spPr>
          <a:xfrm>
            <a:off x="5715000" y="14478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66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3: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What was the purpose of the Freedman’s Bureau?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9862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help poor whites and blacks with. .  </a:t>
            </a:r>
          </a:p>
          <a:p>
            <a:r>
              <a:rPr lang="en-US" dirty="0" smtClean="0"/>
              <a:t>Food</a:t>
            </a:r>
          </a:p>
          <a:p>
            <a:r>
              <a:rPr lang="en-US" dirty="0" smtClean="0"/>
              <a:t>Clothing</a:t>
            </a:r>
          </a:p>
          <a:p>
            <a:r>
              <a:rPr lang="en-US" dirty="0" smtClean="0"/>
              <a:t>Medical Care</a:t>
            </a:r>
          </a:p>
          <a:p>
            <a:r>
              <a:rPr lang="en-US" dirty="0" smtClean="0"/>
              <a:t>Legal Advice</a:t>
            </a:r>
          </a:p>
          <a:p>
            <a:r>
              <a:rPr lang="en-US" dirty="0" smtClean="0"/>
              <a:t>New hospitals and schools</a:t>
            </a:r>
          </a:p>
          <a:p>
            <a:r>
              <a:rPr lang="en-US" dirty="0" smtClean="0"/>
              <a:t>Jobs  </a:t>
            </a:r>
          </a:p>
          <a:p>
            <a:endParaRPr lang="en-US" dirty="0"/>
          </a:p>
        </p:txBody>
      </p:sp>
      <p:pic>
        <p:nvPicPr>
          <p:cNvPr id="5" name="j0116615.wav">
            <a:hlinkClick r:id="" action="ppaction://media"/>
          </p:cNvPr>
          <p:cNvPicPr>
            <a:picLocks noRot="1" noChangeAspect="1"/>
          </p:cNvPicPr>
          <p:nvPr>
            <a:wavAudioFile r:embed="rId1" name="j0116615.wav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61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Who were the carpet baggers and scalawags?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211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Scalawags-Southerners who helped the government during Reconstruction were called Scalawags (slang for an old worthless horse)</a:t>
            </a:r>
          </a:p>
          <a:p>
            <a:r>
              <a:rPr lang="en-US" dirty="0" smtClean="0"/>
              <a:t>Carpetbaggers -northerners who traveled to the south to try to make money (they were known for taking advantage of southerners) </a:t>
            </a:r>
          </a:p>
          <a:p>
            <a:endParaRPr lang="en-US" dirty="0"/>
          </a:p>
        </p:txBody>
      </p:sp>
      <p:pic>
        <p:nvPicPr>
          <p:cNvPr id="4" name="j0116615.wav">
            <a:hlinkClick r:id="" action="ppaction://media"/>
          </p:cNvPr>
          <p:cNvPicPr>
            <a:picLocks noRot="1" noChangeAspect="1"/>
          </p:cNvPicPr>
          <p:nvPr>
            <a:wavAudioFile r:embed="rId1" name="j0116615.wav"/>
          </p:nvPr>
        </p:nvPicPr>
        <p:blipFill>
          <a:blip r:embed="rId3" cstate="print"/>
          <a:stretch>
            <a:fillRect/>
          </a:stretch>
        </p:blipFill>
        <p:spPr>
          <a:xfrm>
            <a:off x="6096000" y="1371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8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5: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What are the 13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, 14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, and 15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amendments?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9205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On-screen Show (4:3)</PresentationFormat>
  <Paragraphs>34</Paragraphs>
  <Slides>10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Review Questions Question 1:</vt:lpstr>
      <vt:lpstr>Answer:</vt:lpstr>
      <vt:lpstr>Question 2</vt:lpstr>
      <vt:lpstr>Answer: </vt:lpstr>
      <vt:lpstr>Question 3: </vt:lpstr>
      <vt:lpstr>Answer:</vt:lpstr>
      <vt:lpstr>Question 4:</vt:lpstr>
      <vt:lpstr>Answer:</vt:lpstr>
      <vt:lpstr>Question 5:</vt:lpstr>
      <vt:lpstr>Answer: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Questions Question 1:</dc:title>
  <dc:creator>Gallagher, Amanda</dc:creator>
  <cp:lastModifiedBy>Gallagher, Amanda</cp:lastModifiedBy>
  <cp:revision>1</cp:revision>
  <dcterms:created xsi:type="dcterms:W3CDTF">2013-09-26T21:01:46Z</dcterms:created>
  <dcterms:modified xsi:type="dcterms:W3CDTF">2013-09-26T21:02:00Z</dcterms:modified>
</cp:coreProperties>
</file>