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7" r:id="rId6"/>
    <p:sldId id="259" r:id="rId7"/>
    <p:sldId id="265" r:id="rId8"/>
    <p:sldId id="263" r:id="rId9"/>
    <p:sldId id="264" r:id="rId10"/>
    <p:sldId id="260" r:id="rId11"/>
    <p:sldId id="261" r:id="rId12"/>
    <p:sldId id="266" r:id="rId13"/>
    <p:sldId id="268" r:id="rId14"/>
    <p:sldId id="26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7" d="100"/>
          <a:sy n="67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E6E1C1-411E-4DBA-8817-1D95258CE902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B93DCD-7A45-4532-9773-112CD656FD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7, Lesson 2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on the Great Plains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Settlers Face 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harsh climate</a:t>
            </a:r>
          </a:p>
          <a:p>
            <a:r>
              <a:rPr lang="en-US" dirty="0" smtClean="0"/>
              <a:t>Long, cold winters</a:t>
            </a:r>
          </a:p>
          <a:p>
            <a:r>
              <a:rPr lang="en-US" dirty="0" smtClean="0"/>
              <a:t>Blizzards</a:t>
            </a:r>
          </a:p>
          <a:p>
            <a:r>
              <a:rPr lang="en-US" dirty="0" smtClean="0"/>
              <a:t>Violent thunderstorms came in spring (heavy rain, floods, tornadoes, and hailstorms)</a:t>
            </a:r>
          </a:p>
          <a:p>
            <a:r>
              <a:rPr lang="en-US" dirty="0" smtClean="0"/>
              <a:t>Hot, dry summers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Drought</a:t>
            </a:r>
            <a:r>
              <a:rPr lang="en-US" dirty="0" smtClean="0"/>
              <a:t>, long periods without rain, were common</a:t>
            </a:r>
          </a:p>
          <a:p>
            <a:r>
              <a:rPr lang="en-US" dirty="0" smtClean="0"/>
              <a:t>Prairie fires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Grasshoppers</a:t>
            </a:r>
          </a:p>
          <a:p>
            <a:r>
              <a:rPr lang="en-US" dirty="0" smtClean="0"/>
              <a:t>Some thought life was too difficult and moved away</a:t>
            </a:r>
          </a:p>
          <a:p>
            <a:r>
              <a:rPr lang="en-US" dirty="0" smtClean="0"/>
              <a:t>Others stayed and adjusted to the environment</a:t>
            </a:r>
            <a:endParaRPr lang="en-US" dirty="0"/>
          </a:p>
        </p:txBody>
      </p:sp>
      <p:pic>
        <p:nvPicPr>
          <p:cNvPr id="4098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1" y="1524000"/>
            <a:ext cx="914400" cy="912113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 XP\Media\CntCD1\ClipArt3\j023400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286000"/>
            <a:ext cx="1010971" cy="1244613"/>
          </a:xfrm>
          <a:prstGeom prst="rect">
            <a:avLst/>
          </a:prstGeom>
          <a:noFill/>
        </p:spPr>
      </p:pic>
      <p:pic>
        <p:nvPicPr>
          <p:cNvPr id="4102" name="Picture 6" descr="http://t3.gstatic.com/images?q=tbn:ANd9GcQLahXp5IVsAUnV1yyxEGLtGYFHnNBsHrq0i3yQ7V040K-C-fx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191000"/>
            <a:ext cx="1371600" cy="893021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276600"/>
            <a:ext cx="666750" cy="95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nitamb04.wav">
            <a:hlinkClick r:id="" action="ppaction://media"/>
          </p:cNvPr>
          <p:cNvPicPr>
            <a:picLocks noRot="1" noChangeAspect="1"/>
          </p:cNvPicPr>
          <p:nvPr>
            <a:wavAudioFile r:embed="rId1" name="nitamb04.wav"/>
          </p:nvPr>
        </p:nvPicPr>
        <p:blipFill>
          <a:blip r:embed="rId7" cstate="print"/>
          <a:stretch>
            <a:fillRect/>
          </a:stretch>
        </p:blipFill>
        <p:spPr>
          <a:xfrm>
            <a:off x="4953000" y="449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Settlers Adapt to the Great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Made houses of </a:t>
            </a:r>
            <a:r>
              <a:rPr lang="en-US" b="1" u="sng" dirty="0" smtClean="0">
                <a:solidFill>
                  <a:srgbClr val="FF0000"/>
                </a:solidFill>
              </a:rPr>
              <a:t>sod</a:t>
            </a:r>
            <a:r>
              <a:rPr lang="en-US" dirty="0" smtClean="0"/>
              <a:t> because there were very few trees</a:t>
            </a:r>
          </a:p>
          <a:p>
            <a:r>
              <a:rPr lang="en-US" dirty="0" smtClean="0"/>
              <a:t>Cut pieces of sod, grass covered dirt help together by roots, and used them like bricks</a:t>
            </a:r>
          </a:p>
          <a:p>
            <a:r>
              <a:rPr lang="en-US" dirty="0" smtClean="0"/>
              <a:t>Houses were cool in the summer and warm in winter</a:t>
            </a:r>
          </a:p>
          <a:p>
            <a:r>
              <a:rPr lang="en-US" dirty="0" smtClean="0"/>
              <a:t>Sod </a:t>
            </a:r>
            <a:r>
              <a:rPr lang="en-US" b="1" u="sng" dirty="0" smtClean="0">
                <a:solidFill>
                  <a:srgbClr val="FF0000"/>
                </a:solidFill>
              </a:rPr>
              <a:t>leaked </a:t>
            </a:r>
            <a:r>
              <a:rPr lang="en-US" dirty="0" smtClean="0"/>
              <a:t>during rainstorms</a:t>
            </a:r>
          </a:p>
          <a:p>
            <a:r>
              <a:rPr lang="en-US" dirty="0" smtClean="0"/>
              <a:t>Snakes and other small animals </a:t>
            </a:r>
            <a:r>
              <a:rPr lang="en-US" b="1" u="sng" dirty="0" smtClean="0">
                <a:solidFill>
                  <a:srgbClr val="FF0000"/>
                </a:solidFill>
              </a:rPr>
              <a:t>dug</a:t>
            </a:r>
            <a:r>
              <a:rPr lang="en-US" dirty="0" smtClean="0"/>
              <a:t> through sod walls</a:t>
            </a:r>
          </a:p>
          <a:p>
            <a:r>
              <a:rPr lang="en-US" dirty="0" smtClean="0"/>
              <a:t>Farmers used iron or steel plows to cut through the hard, thick sod before they could plant seeds</a:t>
            </a:r>
          </a:p>
          <a:p>
            <a:r>
              <a:rPr lang="en-US" dirty="0" smtClean="0"/>
              <a:t>Farmers in the Great Plains were known as </a:t>
            </a:r>
            <a:r>
              <a:rPr lang="en-US" b="1" u="sng" dirty="0" smtClean="0">
                <a:solidFill>
                  <a:srgbClr val="FF0000"/>
                </a:solidFill>
              </a:rPr>
              <a:t>sodbusters </a:t>
            </a:r>
            <a:r>
              <a:rPr lang="en-US" dirty="0" smtClean="0"/>
              <a:t>because they had to break though thick soil</a:t>
            </a:r>
          </a:p>
          <a:p>
            <a:r>
              <a:rPr lang="en-US" dirty="0" smtClean="0"/>
              <a:t>Neighbors lived many miles away (life was lonely)</a:t>
            </a:r>
            <a:endParaRPr lang="en-US" dirty="0"/>
          </a:p>
        </p:txBody>
      </p:sp>
      <p:pic>
        <p:nvPicPr>
          <p:cNvPr id="3073" name="Picture 1" descr="C:\Program Files\Microsoft Office XP\Media\CntCD1\ClipArt2\j02151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81600"/>
            <a:ext cx="1289365" cy="1116950"/>
          </a:xfrm>
          <a:prstGeom prst="rect">
            <a:avLst/>
          </a:prstGeom>
          <a:noFill/>
        </p:spPr>
      </p:pic>
      <p:pic>
        <p:nvPicPr>
          <p:cNvPr id="3074" name="Picture 2" descr="C:\Program Files\Microsoft Office XP\Media\CntCD1\ClipArt1\j018611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"/>
            <a:ext cx="990600" cy="1312545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 XP\Media\CntCD1\ClipArt8\j034580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895600"/>
            <a:ext cx="1171194" cy="956516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 XP\Media\CntCD1\ClipArt3\j023793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581400"/>
            <a:ext cx="838200" cy="1069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9574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0990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Growing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Farmers had a hard time finding crops that would grow in a dry climate</a:t>
            </a:r>
          </a:p>
          <a:p>
            <a:r>
              <a:rPr lang="en-US" dirty="0" smtClean="0"/>
              <a:t>Farmers grew </a:t>
            </a:r>
            <a:r>
              <a:rPr lang="en-US" b="1" u="sng" dirty="0" smtClean="0">
                <a:solidFill>
                  <a:srgbClr val="FF0000"/>
                </a:solidFill>
              </a:rPr>
              <a:t>wheat </a:t>
            </a:r>
            <a:r>
              <a:rPr lang="en-US" dirty="0" smtClean="0"/>
              <a:t>with seeds that had been brought over from the dry grasslands of Europe</a:t>
            </a:r>
          </a:p>
          <a:p>
            <a:r>
              <a:rPr lang="en-US" dirty="0" smtClean="0"/>
              <a:t>Farmers used water from rivers and streams or dug wells to water crops </a:t>
            </a:r>
          </a:p>
          <a:p>
            <a:r>
              <a:rPr lang="en-US" dirty="0" smtClean="0"/>
              <a:t>Machines such a plows, reapers, planters, and threshers made it faster and easier to grow crops</a:t>
            </a:r>
          </a:p>
          <a:p>
            <a:r>
              <a:rPr lang="en-US" dirty="0" smtClean="0"/>
              <a:t>Farmers were able to farm more land and grow more wheat</a:t>
            </a:r>
            <a:endParaRPr lang="en-US" dirty="0"/>
          </a:p>
        </p:txBody>
      </p:sp>
      <p:pic>
        <p:nvPicPr>
          <p:cNvPr id="2050" name="Picture 2" descr="C:\Program Files\Microsoft Office XP\Media\CntCD1\ClipArt6\j029057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28600"/>
            <a:ext cx="1711377" cy="175260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 XP\Media\CntCD1\ClipArt6\j029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33400"/>
            <a:ext cx="1066800" cy="1314328"/>
          </a:xfrm>
          <a:prstGeom prst="rect">
            <a:avLst/>
          </a:prstGeom>
          <a:noFill/>
        </p:spPr>
      </p:pic>
      <p:pic>
        <p:nvPicPr>
          <p:cNvPr id="9" name="splslt03.wav">
            <a:hlinkClick r:id="" action="ppaction://media"/>
          </p:cNvPr>
          <p:cNvPicPr>
            <a:picLocks noRot="1" noChangeAspect="1"/>
          </p:cNvPicPr>
          <p:nvPr>
            <a:wavAudioFile r:embed="rId1" name="splslt03.wav"/>
          </p:nvPr>
        </p:nvPicPr>
        <p:blipFill>
          <a:blip r:embed="rId5" cstate="print"/>
          <a:stretch>
            <a:fillRect/>
          </a:stretch>
        </p:blipFill>
        <p:spPr>
          <a:xfrm>
            <a:off x="2743200" y="434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dirty="0" smtClean="0"/>
              <a:t>What was the Homestead Act?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38100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1. Offered </a:t>
            </a:r>
            <a:r>
              <a:rPr lang="en-US" sz="3600" b="1" u="sng" dirty="0" smtClean="0">
                <a:solidFill>
                  <a:srgbClr val="FF0000"/>
                </a:solidFill>
              </a:rPr>
              <a:t>160 </a:t>
            </a:r>
            <a:r>
              <a:rPr lang="en-US" sz="3600" dirty="0" smtClean="0">
                <a:solidFill>
                  <a:srgbClr val="FF0000"/>
                </a:solidFill>
              </a:rPr>
              <a:t> acres of land to adults who were U.S. citizens or wanted to become citizens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2. Settlers </a:t>
            </a:r>
            <a:r>
              <a:rPr lang="en-US" sz="3600" dirty="0" smtClean="0">
                <a:solidFill>
                  <a:srgbClr val="FF0000"/>
                </a:solidFill>
              </a:rPr>
              <a:t>had to pay a small amount of money and farm the land for </a:t>
            </a:r>
            <a:r>
              <a:rPr lang="en-US" sz="3600" b="1" u="sng" dirty="0" smtClean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 years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j0116613.wav">
            <a:hlinkClick r:id="" action="ppaction://media"/>
          </p:cNvPr>
          <p:cNvPicPr>
            <a:picLocks noRot="1" noChangeAspect="1"/>
          </p:cNvPicPr>
          <p:nvPr>
            <a:wavAudioFile r:embed="rId1" name="j0116613.wav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44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Where is the Great Plains located?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In </a:t>
            </a:r>
            <a:r>
              <a:rPr lang="en-US" sz="4000" dirty="0" smtClean="0">
                <a:solidFill>
                  <a:srgbClr val="FF0000"/>
                </a:solidFill>
              </a:rPr>
              <a:t>the middle of the United </a:t>
            </a:r>
            <a:r>
              <a:rPr lang="en-US" sz="4000" dirty="0" smtClean="0">
                <a:solidFill>
                  <a:srgbClr val="FF0000"/>
                </a:solidFill>
              </a:rPr>
              <a:t>States.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j0116613.wav">
            <a:hlinkClick r:id="" action="ppaction://media"/>
          </p:cNvPr>
          <p:cNvPicPr>
            <a:picLocks noRot="1" noChangeAspect="1"/>
          </p:cNvPicPr>
          <p:nvPr>
            <a:wavAudioFile r:embed="rId1" name="j0116613.wav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37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Who were the </a:t>
            </a:r>
            <a:r>
              <a:rPr lang="en-US" sz="4400" dirty="0" err="1" smtClean="0"/>
              <a:t>Exodusters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Settling the Great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Located in the middle of the United States</a:t>
            </a:r>
          </a:p>
          <a:p>
            <a:r>
              <a:rPr lang="en-US" sz="3600" dirty="0" smtClean="0"/>
              <a:t>Flat grassy area with few trees</a:t>
            </a:r>
          </a:p>
          <a:p>
            <a:r>
              <a:rPr lang="en-US" sz="3600" dirty="0" smtClean="0"/>
              <a:t>Gets less than 20 inches of rain a year</a:t>
            </a:r>
            <a:endParaRPr lang="en-US" sz="3600" dirty="0"/>
          </a:p>
        </p:txBody>
      </p:sp>
      <p:pic>
        <p:nvPicPr>
          <p:cNvPr id="1028" name="Picture 4" descr="http://t3.gstatic.com/images?q=tbn:ANd9GcQZv1HSAGM31_kHLQHOxIEvhiZt3kOPWPc45yFOg0sMGVmjRVWG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505200" cy="262551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0" y="3581400"/>
            <a:ext cx="48260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They were </a:t>
            </a:r>
            <a:r>
              <a:rPr lang="en-US" sz="3600" dirty="0" smtClean="0">
                <a:solidFill>
                  <a:srgbClr val="FF0000"/>
                </a:solidFill>
              </a:rPr>
              <a:t>African Americans </a:t>
            </a:r>
            <a:r>
              <a:rPr lang="en-US" sz="3600" dirty="0" smtClean="0">
                <a:solidFill>
                  <a:srgbClr val="FF0000"/>
                </a:solidFill>
              </a:rPr>
              <a:t>who were named after a book in the Bible called Exodus, that </a:t>
            </a:r>
            <a:r>
              <a:rPr lang="en-US" sz="3600" dirty="0" smtClean="0">
                <a:solidFill>
                  <a:srgbClr val="FF0000"/>
                </a:solidFill>
              </a:rPr>
              <a:t>tells the story of how the people of ancient Israel left Egypt to </a:t>
            </a:r>
            <a:r>
              <a:rPr lang="en-US" sz="3600" smtClean="0">
                <a:solidFill>
                  <a:srgbClr val="FF0000"/>
                </a:solidFill>
              </a:rPr>
              <a:t>escape </a:t>
            </a:r>
            <a:r>
              <a:rPr lang="en-US" sz="3600" smtClean="0">
                <a:solidFill>
                  <a:srgbClr val="FF0000"/>
                </a:solidFill>
              </a:rPr>
              <a:t>slavery.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j0116613.wav">
            <a:hlinkClick r:id="" action="ppaction://media"/>
          </p:cNvPr>
          <p:cNvPicPr>
            <a:picLocks noRot="1" noChangeAspect="1"/>
          </p:cNvPicPr>
          <p:nvPr>
            <a:wavAudioFile r:embed="rId1" name="j0116613.wav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44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were some of the challenges that Homesteaders faced?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harsh climate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Long, cold winters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Blizzards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Violent thunderstorms came in spring (heavy rain, floods, tornadoes, and hailstorms)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Hot, dry summers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Drought</a:t>
            </a:r>
            <a:r>
              <a:rPr lang="en-US" dirty="0" smtClean="0">
                <a:solidFill>
                  <a:srgbClr val="FF0000"/>
                </a:solidFill>
              </a:rPr>
              <a:t>, long periods without rain, were common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Prairie fires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Grasshoppers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j0116613.wav">
            <a:hlinkClick r:id="" action="ppaction://media"/>
          </p:cNvPr>
          <p:cNvPicPr>
            <a:picLocks noRot="1" noChangeAspect="1"/>
          </p:cNvPicPr>
          <p:nvPr>
            <a:wavAudioFile r:embed="rId1" name="j0116613.wav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37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kind of homes did homesteaders live in, and why?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The homesteaders made </a:t>
            </a:r>
            <a:r>
              <a:rPr lang="en-US" sz="4000" dirty="0" smtClean="0">
                <a:solidFill>
                  <a:srgbClr val="FF0000"/>
                </a:solidFill>
              </a:rPr>
              <a:t>houses </a:t>
            </a:r>
            <a:r>
              <a:rPr lang="en-US" sz="4000" dirty="0" smtClean="0">
                <a:solidFill>
                  <a:srgbClr val="FF0000"/>
                </a:solidFill>
              </a:rPr>
              <a:t>out of </a:t>
            </a:r>
            <a:r>
              <a:rPr lang="en-US" sz="4000" b="1" u="sng" dirty="0" smtClean="0">
                <a:solidFill>
                  <a:srgbClr val="FF0000"/>
                </a:solidFill>
              </a:rPr>
              <a:t>sod</a:t>
            </a:r>
            <a:r>
              <a:rPr lang="en-US" sz="4000" dirty="0" smtClean="0">
                <a:solidFill>
                  <a:srgbClr val="FF0000"/>
                </a:solidFill>
              </a:rPr>
              <a:t> because there were very few </a:t>
            </a:r>
            <a:r>
              <a:rPr lang="en-US" sz="4000" dirty="0" smtClean="0">
                <a:solidFill>
                  <a:srgbClr val="FF0000"/>
                </a:solidFill>
              </a:rPr>
              <a:t>trees in the Great Plains.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j0116613.wav">
            <a:hlinkClick r:id="" action="ppaction://media"/>
          </p:cNvPr>
          <p:cNvPicPr>
            <a:picLocks noRot="1" noChangeAspect="1"/>
          </p:cNvPicPr>
          <p:nvPr>
            <a:wavAudioFile r:embed="rId1" name="j0116613.wav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44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Homestead 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7772400" cy="4572000"/>
          </a:xfrm>
        </p:spPr>
        <p:txBody>
          <a:bodyPr/>
          <a:lstStyle/>
          <a:p>
            <a:r>
              <a:rPr lang="en-US" dirty="0" smtClean="0"/>
              <a:t>1862-Homestead Act Passed</a:t>
            </a:r>
          </a:p>
          <a:p>
            <a:r>
              <a:rPr lang="en-US" dirty="0" smtClean="0"/>
              <a:t>Homestead-settler’s home and land</a:t>
            </a:r>
          </a:p>
          <a:p>
            <a:r>
              <a:rPr lang="en-US" dirty="0" smtClean="0"/>
              <a:t>Offered </a:t>
            </a:r>
            <a:r>
              <a:rPr lang="en-US" b="1" u="sng" dirty="0" smtClean="0">
                <a:solidFill>
                  <a:srgbClr val="FF0000"/>
                </a:solidFill>
              </a:rPr>
              <a:t>160 </a:t>
            </a:r>
            <a:r>
              <a:rPr lang="en-US" dirty="0" smtClean="0"/>
              <a:t> acres of land to adults who were U.S. citizens or wanted to become citizens </a:t>
            </a:r>
          </a:p>
          <a:p>
            <a:r>
              <a:rPr lang="en-US" dirty="0" smtClean="0"/>
              <a:t>Settlers had to pay a small amount of money and farm the land for </a:t>
            </a:r>
            <a:r>
              <a:rPr lang="en-US" b="1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years </a:t>
            </a:r>
          </a:p>
          <a:p>
            <a:r>
              <a:rPr lang="en-US" dirty="0" smtClean="0"/>
              <a:t>After that it was theirs</a:t>
            </a:r>
          </a:p>
          <a:p>
            <a:r>
              <a:rPr lang="en-US" dirty="0" smtClean="0"/>
              <a:t>People came from eastern cities and </a:t>
            </a:r>
            <a:r>
              <a:rPr lang="en-US" b="1" u="sng" dirty="0" smtClean="0">
                <a:solidFill>
                  <a:srgbClr val="FF0000"/>
                </a:solidFill>
              </a:rPr>
              <a:t>Europe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(Germany, Sweden, Norway, Denmark, and the Netherlands)</a:t>
            </a:r>
            <a:endParaRPr lang="en-US" dirty="0"/>
          </a:p>
        </p:txBody>
      </p:sp>
      <p:pic>
        <p:nvPicPr>
          <p:cNvPr id="6146" name="Picture 2" descr="http://t3.gstatic.com/images?q=tbn:ANd9GcSbCxsdXyinGXHbe2K14JmPrwZJbBKUU8Te_5vwC8nChb6Gejob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"/>
            <a:ext cx="2045854" cy="1594801"/>
          </a:xfrm>
          <a:prstGeom prst="rect">
            <a:avLst/>
          </a:prstGeom>
          <a:noFill/>
        </p:spPr>
      </p:pic>
      <p:pic>
        <p:nvPicPr>
          <p:cNvPr id="6148" name="Picture 4" descr="C:\Program Files\Microsoft Office XP\Media\CntCD1\ClipArt1\j019844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304800"/>
            <a:ext cx="2057401" cy="1506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105399" cy="686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773373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Exodusters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Benjamin “Pap” Singleton, an African American, visited Kansas</a:t>
            </a:r>
          </a:p>
          <a:p>
            <a:r>
              <a:rPr lang="en-US" dirty="0" smtClean="0"/>
              <a:t>He encouraged other African Americans to leave the South and move to </a:t>
            </a:r>
            <a:r>
              <a:rPr lang="en-US" b="1" u="sng" dirty="0" smtClean="0">
                <a:solidFill>
                  <a:srgbClr val="FF0000"/>
                </a:solidFill>
              </a:rPr>
              <a:t>Kansas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Tens of thousands of African Americans moved to Kansas and other parts of the Great Plains between 1877 and 1879 </a:t>
            </a:r>
          </a:p>
          <a:p>
            <a:r>
              <a:rPr lang="en-US" dirty="0" smtClean="0"/>
              <a:t>Started towns-mad their own laws and felt safe from injustice</a:t>
            </a:r>
          </a:p>
          <a:p>
            <a:r>
              <a:rPr lang="en-US" dirty="0" smtClean="0"/>
              <a:t>These African Americans were called </a:t>
            </a:r>
            <a:r>
              <a:rPr lang="en-US" b="1" u="sng" dirty="0" err="1" smtClean="0">
                <a:solidFill>
                  <a:srgbClr val="FF0000"/>
                </a:solidFill>
              </a:rPr>
              <a:t>Exodusters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after Exodus, a book in the Bible, that tells the story of how the people of ancient Israel left Egypt to escape slavery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125" name="Picture 5" descr="C:\Program Files\Microsoft Office XP\Media\CntCD1\ClipArt1\j0186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"/>
            <a:ext cx="1371600" cy="1166546"/>
          </a:xfrm>
          <a:prstGeom prst="rect">
            <a:avLst/>
          </a:prstGeom>
          <a:noFill/>
        </p:spPr>
      </p:pic>
      <p:pic>
        <p:nvPicPr>
          <p:cNvPr id="5126" name="Picture 6" descr="C:\Program Files\Microsoft Office XP\Media\CntCD1\ClipArt7\j033547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"/>
            <a:ext cx="124394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47291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 descr="Photo of Benjamin &quot;Pap&quot; Single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3961793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6406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70732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623</Words>
  <Application>Microsoft Office PowerPoint</Application>
  <PresentationFormat>On-screen Show (4:3)</PresentationFormat>
  <Paragraphs>82</Paragraphs>
  <Slides>24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Life on the Great Plains </vt:lpstr>
      <vt:lpstr>Settling the Great Plains</vt:lpstr>
      <vt:lpstr>The Homestead Act</vt:lpstr>
      <vt:lpstr>Slide 4</vt:lpstr>
      <vt:lpstr>Slide 5</vt:lpstr>
      <vt:lpstr>The Exodusters</vt:lpstr>
      <vt:lpstr>Slide 7</vt:lpstr>
      <vt:lpstr>Slide 8</vt:lpstr>
      <vt:lpstr>Slide 9</vt:lpstr>
      <vt:lpstr>Settlers Face Hardships</vt:lpstr>
      <vt:lpstr>Settlers Adapt to the Great Plains</vt:lpstr>
      <vt:lpstr>Slide 12</vt:lpstr>
      <vt:lpstr>Slide 13</vt:lpstr>
      <vt:lpstr>Growing Crops</vt:lpstr>
      <vt:lpstr>Question 1</vt:lpstr>
      <vt:lpstr>Answer:</vt:lpstr>
      <vt:lpstr>Question 2</vt:lpstr>
      <vt:lpstr>Answer:</vt:lpstr>
      <vt:lpstr>Question 3 </vt:lpstr>
      <vt:lpstr>Answer:</vt:lpstr>
      <vt:lpstr>Question 4 </vt:lpstr>
      <vt:lpstr>Answer:</vt:lpstr>
      <vt:lpstr>Question 5 </vt:lpstr>
      <vt:lpstr> Answer: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on the Great Plains </dc:title>
  <dc:creator>leblancc</dc:creator>
  <cp:lastModifiedBy>leblancc</cp:lastModifiedBy>
  <cp:revision>5</cp:revision>
  <dcterms:created xsi:type="dcterms:W3CDTF">2011-09-28T21:23:58Z</dcterms:created>
  <dcterms:modified xsi:type="dcterms:W3CDTF">2011-09-28T22:50:25Z</dcterms:modified>
</cp:coreProperties>
</file>