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41" autoAdjust="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6392A3-0B5A-4B70-A3F1-55530CCE2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3855D-C257-4333-BB8C-FF83CB7BF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084AC-09E2-4BEE-BC58-F5B533890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62233-F221-4EF6-BD2E-447906007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491E-4FCB-4538-BD39-0CAFE97B6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CCAC3-4726-49AC-B7E1-3F222300A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6D0B-51D7-45A5-959F-1F82A2D49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0BC0A-ABB1-4780-B989-C79D812CE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1766E-C066-48F6-B57C-2F4927221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18DD0-A0B0-45C8-84F7-970F2535F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57513-11E0-4055-A3DC-8742C342E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8F99011-1688-4F72-92CD-0CE4B4F771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anheller.com/jac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WORLD WAR 1 </a:t>
            </a:r>
            <a:br>
              <a:rPr lang="en-US"/>
            </a:b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AMERICANS IN THE WAR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828800"/>
            <a:ext cx="3810000" cy="4800600"/>
          </a:xfrm>
        </p:spPr>
        <p:txBody>
          <a:bodyPr/>
          <a:lstStyle/>
          <a:p>
            <a:r>
              <a:rPr lang="en-US"/>
              <a:t>People were mad at Germany after the Lusitania.  This poster reminded people what Germany had done.</a:t>
            </a:r>
          </a:p>
        </p:txBody>
      </p:sp>
      <p:pic>
        <p:nvPicPr>
          <p:cNvPr id="90119" name="Picture 7" descr="rememberthelusita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609600"/>
            <a:ext cx="4813300" cy="594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486400" y="1905000"/>
            <a:ext cx="3359150" cy="4191000"/>
          </a:xfrm>
        </p:spPr>
        <p:txBody>
          <a:bodyPr/>
          <a:lstStyle/>
          <a:p>
            <a:r>
              <a:rPr lang="en-US"/>
              <a:t>Women were important in the war, too.</a:t>
            </a:r>
          </a:p>
          <a:p>
            <a:r>
              <a:rPr lang="en-US"/>
              <a:t>Women took over men’s jobs when they left to fight in Europe.</a:t>
            </a:r>
          </a:p>
        </p:txBody>
      </p:sp>
      <p:pic>
        <p:nvPicPr>
          <p:cNvPr id="91141" name="Picture 5" descr="every%20girl%20pulling%20for%20victory%20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4727575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wa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609600"/>
            <a:ext cx="4446588" cy="5867400"/>
          </a:xfrm>
          <a:prstGeom prst="rect">
            <a:avLst/>
          </a:prstGeom>
          <a:noFill/>
        </p:spPr>
      </p:pic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30480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/>
              <a:t>Even children </a:t>
            </a:r>
          </a:p>
          <a:p>
            <a:pPr>
              <a:spcBef>
                <a:spcPct val="50000"/>
              </a:spcBef>
            </a:pPr>
            <a:r>
              <a:rPr lang="en-US" sz="3200"/>
              <a:t>could help!</a:t>
            </a:r>
          </a:p>
          <a:p>
            <a:pPr>
              <a:spcBef>
                <a:spcPct val="50000"/>
              </a:spcBef>
            </a:pPr>
            <a:endParaRPr lang="en-US" sz="32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/>
              <a:t>Every quarter</a:t>
            </a:r>
          </a:p>
          <a:p>
            <a:pPr>
              <a:spcBef>
                <a:spcPct val="50000"/>
              </a:spcBef>
            </a:pPr>
            <a:r>
              <a:rPr lang="en-US" sz="3200"/>
              <a:t>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495800" y="1752600"/>
            <a:ext cx="4349750" cy="4343400"/>
          </a:xfrm>
        </p:spPr>
        <p:txBody>
          <a:bodyPr/>
          <a:lstStyle/>
          <a:p>
            <a:r>
              <a:rPr lang="en-US"/>
              <a:t>Food needs to be saved to send to soldiers in Europe.</a:t>
            </a:r>
          </a:p>
        </p:txBody>
      </p:sp>
      <p:pic>
        <p:nvPicPr>
          <p:cNvPr id="93189" name="Picture 5" descr="n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4138613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ISOLATIONISM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POLICY WHERE AMERICA DOES NOT INTERFERE WITH OTHER NATIONS’ PROBLEMS</a:t>
            </a:r>
          </a:p>
          <a:p>
            <a:r>
              <a:rPr lang="en-US"/>
              <a:t>USA DOES NOT HELP ANY COUNTRIES THAT ARE AT WAR IN EUROPE</a:t>
            </a:r>
          </a:p>
        </p:txBody>
      </p:sp>
      <p:pic>
        <p:nvPicPr>
          <p:cNvPr id="78853" name="Picture 5" descr="glo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452938"/>
            <a:ext cx="3886200" cy="2405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AMERICA ENTERS THE WAR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1915- Germany sank </a:t>
            </a:r>
            <a:r>
              <a:rPr lang="en-US" i="1"/>
              <a:t>Lusitania, </a:t>
            </a:r>
            <a:r>
              <a:rPr lang="en-US"/>
              <a:t>killing 128 Americans!!</a:t>
            </a:r>
          </a:p>
          <a:p>
            <a:r>
              <a:rPr lang="en-US"/>
              <a:t>1917- Germany began attacking US ships </a:t>
            </a:r>
          </a:p>
        </p:txBody>
      </p:sp>
      <p:pic>
        <p:nvPicPr>
          <p:cNvPr id="79877" name="Picture 5" descr="LUSITANIA_3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581400"/>
            <a:ext cx="47625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ZIMMERMAN TELEGRAM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371600"/>
            <a:ext cx="8007350" cy="4191000"/>
          </a:xfrm>
        </p:spPr>
        <p:txBody>
          <a:bodyPr/>
          <a:lstStyle/>
          <a:p>
            <a:r>
              <a:rPr lang="en-US"/>
              <a:t>1917- Germany sends a telegram to Mexico encouraging them to attack USA.</a:t>
            </a:r>
          </a:p>
          <a:p>
            <a:r>
              <a:rPr lang="en-US"/>
              <a:t>Germany wants to distract USA from war in Europe</a:t>
            </a:r>
          </a:p>
          <a:p>
            <a:r>
              <a:rPr lang="en-US"/>
              <a:t>USA intercepts it, and realizes Germany is not their friend.</a:t>
            </a:r>
          </a:p>
        </p:txBody>
      </p:sp>
      <p:pic>
        <p:nvPicPr>
          <p:cNvPr id="80902" name="Picture 6" descr="babies, baby face, blond, boys, infant, jacks, personal, vertical, woo, photograp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238625"/>
            <a:ext cx="1743075" cy="2619375"/>
          </a:xfrm>
          <a:prstGeom prst="rect">
            <a:avLst/>
          </a:prstGeom>
          <a:noFill/>
        </p:spPr>
      </p:pic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7162800" y="4343400"/>
            <a:ext cx="1676400" cy="1143000"/>
          </a:xfrm>
          <a:prstGeom prst="wedgeRoundRectCallout">
            <a:avLst>
              <a:gd name="adj1" fmla="val -80778"/>
              <a:gd name="adj2" fmla="val 625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/>
              <a:t>That’s not very nice!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APRIL 6, 1917- USA joins Allied Powers</a:t>
            </a:r>
          </a:p>
        </p:txBody>
      </p:sp>
      <p:sp>
        <p:nvSpPr>
          <p:cNvPr id="8499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676400"/>
            <a:ext cx="3927475" cy="4191000"/>
          </a:xfrm>
        </p:spPr>
        <p:txBody>
          <a:bodyPr/>
          <a:lstStyle/>
          <a:p>
            <a:r>
              <a:rPr lang="en-US" u="sng"/>
              <a:t>Allied Powers</a:t>
            </a:r>
          </a:p>
          <a:p>
            <a:r>
              <a:rPr lang="en-US"/>
              <a:t>USA</a:t>
            </a:r>
          </a:p>
          <a:p>
            <a:r>
              <a:rPr lang="en-US"/>
              <a:t>Great Britain</a:t>
            </a:r>
          </a:p>
          <a:p>
            <a:r>
              <a:rPr lang="en-US"/>
              <a:t>France</a:t>
            </a:r>
          </a:p>
          <a:p>
            <a:r>
              <a:rPr lang="en-US"/>
              <a:t>Russia</a:t>
            </a:r>
          </a:p>
        </p:txBody>
      </p:sp>
      <p:sp>
        <p:nvSpPr>
          <p:cNvPr id="84998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00600" y="1676400"/>
            <a:ext cx="3927475" cy="4191000"/>
          </a:xfrm>
        </p:spPr>
        <p:txBody>
          <a:bodyPr/>
          <a:lstStyle/>
          <a:p>
            <a:r>
              <a:rPr lang="en-US" u="sng"/>
              <a:t>Central Powers</a:t>
            </a:r>
          </a:p>
          <a:p>
            <a:r>
              <a:rPr lang="en-US"/>
              <a:t>Germany</a:t>
            </a:r>
          </a:p>
          <a:p>
            <a:r>
              <a:rPr lang="en-US"/>
              <a:t>Austria-Hungary</a:t>
            </a:r>
          </a:p>
          <a:p>
            <a:r>
              <a:rPr lang="en-US"/>
              <a:t>Ottoman Empire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470525" y="1905000"/>
            <a:ext cx="291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5000" name="Picture 8" descr="mr-musc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311650"/>
            <a:ext cx="3124200" cy="254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2000" cy="4632325"/>
          </a:xfrm>
        </p:spPr>
        <p:txBody>
          <a:bodyPr/>
          <a:lstStyle/>
          <a:p>
            <a:r>
              <a:rPr lang="en-US"/>
              <a:t>Now that we’re at war,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what will US have to do?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Build armies and send soldiers to Europe.</a:t>
            </a:r>
          </a:p>
          <a:p>
            <a:r>
              <a:rPr lang="en-US"/>
              <a:t>Make weapons &amp; supplies</a:t>
            </a:r>
          </a:p>
          <a:p>
            <a:pPr>
              <a:buFont typeface="Wingdings" pitchFamily="2" charset="2"/>
              <a:buNone/>
            </a:pPr>
            <a:r>
              <a:rPr lang="en-US"/>
              <a:t>		- ships, trucks, pistols, helmets</a:t>
            </a:r>
          </a:p>
          <a:p>
            <a:pPr>
              <a:buFont typeface="Wingdings" pitchFamily="2" charset="2"/>
              <a:buNone/>
            </a:pPr>
            <a:r>
              <a:rPr lang="en-US"/>
              <a:t>		-US made more supplies than any other country</a:t>
            </a:r>
          </a:p>
          <a:p>
            <a:r>
              <a:rPr lang="en-US"/>
              <a:t>Sent food to soldiers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ways could American people help?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Fight in Europe</a:t>
            </a:r>
          </a:p>
          <a:p>
            <a:r>
              <a:rPr lang="en-US"/>
              <a:t>Work in factories</a:t>
            </a:r>
          </a:p>
          <a:p>
            <a:r>
              <a:rPr lang="en-US"/>
              <a:t>Save food to send to troops-</a:t>
            </a:r>
          </a:p>
          <a:p>
            <a:pPr>
              <a:buFont typeface="Wingdings" pitchFamily="2" charset="2"/>
              <a:buNone/>
            </a:pPr>
            <a:r>
              <a:rPr lang="en-US"/>
              <a:t>		</a:t>
            </a:r>
            <a:r>
              <a:rPr lang="en-US" b="1" u="sng">
                <a:solidFill>
                  <a:srgbClr val="800000"/>
                </a:solidFill>
              </a:rPr>
              <a:t>Rations</a:t>
            </a:r>
            <a:r>
              <a:rPr lang="en-US"/>
              <a:t>- limits on food Americans could buy because soldiers needed food.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Propaganda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447800"/>
            <a:ext cx="8007350" cy="4191000"/>
          </a:xfrm>
        </p:spPr>
        <p:txBody>
          <a:bodyPr/>
          <a:lstStyle/>
          <a:p>
            <a:r>
              <a:rPr lang="en-US"/>
              <a:t>Posters used to shape people’s thinking- war posters.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Encourages people </a:t>
            </a:r>
          </a:p>
          <a:p>
            <a:pPr>
              <a:buFont typeface="Wingdings" pitchFamily="2" charset="2"/>
              <a:buNone/>
            </a:pPr>
            <a:r>
              <a:rPr lang="en-US"/>
              <a:t>to join Army.</a:t>
            </a:r>
          </a:p>
        </p:txBody>
      </p:sp>
      <p:pic>
        <p:nvPicPr>
          <p:cNvPr id="89093" name="Picture 5" descr="I%20Want%20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627438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549</TotalTime>
  <Words>227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Glass Layers</vt:lpstr>
      <vt:lpstr>WORLD WAR 1  </vt:lpstr>
      <vt:lpstr>ISOLATIONISM</vt:lpstr>
      <vt:lpstr>HOW AMERICA ENTERS THE WAR</vt:lpstr>
      <vt:lpstr>ZIMMERMAN TELEGRAM</vt:lpstr>
      <vt:lpstr>APRIL 6, 1917- USA joins Allied Powers</vt:lpstr>
      <vt:lpstr>Now that we’re at war,   what will US have to do?</vt:lpstr>
      <vt:lpstr>Slide 7</vt:lpstr>
      <vt:lpstr>Slide 8</vt:lpstr>
      <vt:lpstr>Propaganda</vt:lpstr>
      <vt:lpstr>Slide 10</vt:lpstr>
      <vt:lpstr>Slide 11</vt:lpstr>
      <vt:lpstr>Slide 12</vt:lpstr>
      <vt:lpstr>Slide 13</vt:lpstr>
      <vt:lpstr>Slide 14</vt:lpstr>
    </vt:vector>
  </TitlesOfParts>
  <Company>FCBOE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1  </dc:title>
  <dc:creator>Test</dc:creator>
  <cp:lastModifiedBy>Haley Freedman</cp:lastModifiedBy>
  <cp:revision>3</cp:revision>
  <cp:lastPrinted>1601-01-01T00:00:00Z</cp:lastPrinted>
  <dcterms:created xsi:type="dcterms:W3CDTF">2008-11-18T00:43:28Z</dcterms:created>
  <dcterms:modified xsi:type="dcterms:W3CDTF">2011-12-02T19:10:52Z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