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D73-C702-4827-AD48-AC9DA7E62A9E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48609-243D-4013-AAE4-2A45EC9AB8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D73-C702-4827-AD48-AC9DA7E62A9E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609-243D-4013-AAE4-2A45EC9AB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D73-C702-4827-AD48-AC9DA7E62A9E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609-243D-4013-AAE4-2A45EC9AB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135D73-C702-4827-AD48-AC9DA7E62A9E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1348609-243D-4013-AAE4-2A45EC9AB8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D73-C702-4827-AD48-AC9DA7E62A9E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609-243D-4013-AAE4-2A45EC9AB8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D73-C702-4827-AD48-AC9DA7E62A9E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609-243D-4013-AAE4-2A45EC9AB8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609-243D-4013-AAE4-2A45EC9AB8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D73-C702-4827-AD48-AC9DA7E62A9E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D73-C702-4827-AD48-AC9DA7E62A9E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609-243D-4013-AAE4-2A45EC9AB8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D73-C702-4827-AD48-AC9DA7E62A9E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8609-243D-4013-AAE4-2A45EC9AB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6135D73-C702-4827-AD48-AC9DA7E62A9E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348609-243D-4013-AAE4-2A45EC9AB8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5D73-C702-4827-AD48-AC9DA7E62A9E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48609-243D-4013-AAE4-2A45EC9AB8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135D73-C702-4827-AD48-AC9DA7E62A9E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1348609-243D-4013-AAE4-2A45EC9AB8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Vocabulary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Turn of the Century America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business in which many people own shares, or parts, of the business.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occurs when more than one business tries to sell the same goods or service.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monopoly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company that has no competition.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labor union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organization of workers that tries to improve pay and working conditions for its members.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stopping of work by workers.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persecution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Unfair treatment or punishment.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ethnic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group of people who share a language or culture.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tenement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rundown, poorly maintained apartment building.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stockyard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2667000"/>
            <a:ext cx="8305800" cy="1676400"/>
          </a:xfrm>
        </p:spPr>
        <p:txBody>
          <a:bodyPr/>
          <a:lstStyle/>
          <a:p>
            <a:r>
              <a:rPr lang="en-US" dirty="0" smtClean="0"/>
              <a:t>A fenced area where large numbers of animals such as hogs and cattle are kept until </a:t>
            </a:r>
            <a:br>
              <a:rPr lang="en-US" dirty="0" smtClean="0"/>
            </a:br>
            <a:r>
              <a:rPr lang="en-US" dirty="0" smtClean="0"/>
              <a:t>they are used as food or moved to another place.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skyscraper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very tall building.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amount of something that people want to buy at certain prices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rapid transit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system of trains used to move people around cities.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poor, crowded part of a city.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settlement house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community center for people in cities.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Reformers who think governments should make laws to protect workers, consumers, and citizens’ rights.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muckraker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Someone who “rakes up,” or points out, unpleasant truths.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amount of something that people want to sell at certain prices.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railhead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town where railroad tracks begin and end.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barbed wire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Twisted wire with a sharp barb, or point, every few inches.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</TotalTime>
  <Words>244</Words>
  <Application>Microsoft Office PowerPoint</Application>
  <PresentationFormat>On-screen Show (4:3)</PresentationFormat>
  <Paragraphs>40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Paper</vt:lpstr>
      <vt:lpstr>Turn of the Century America</vt:lpstr>
      <vt:lpstr>demand</vt:lpstr>
      <vt:lpstr>The amount of something that people want to buy at certain prices </vt:lpstr>
      <vt:lpstr>supply</vt:lpstr>
      <vt:lpstr>The amount of something that people want to sell at certain prices.</vt:lpstr>
      <vt:lpstr>railhead</vt:lpstr>
      <vt:lpstr>A town where railroad tracks begin and end.</vt:lpstr>
      <vt:lpstr>barbed wire</vt:lpstr>
      <vt:lpstr>Twisted wire with a sharp barb, or point, every few inches.</vt:lpstr>
      <vt:lpstr>corporation</vt:lpstr>
      <vt:lpstr>A business in which many people own shares, or parts, of the business.</vt:lpstr>
      <vt:lpstr>competition</vt:lpstr>
      <vt:lpstr>What occurs when more than one business tries to sell the same goods or service.</vt:lpstr>
      <vt:lpstr>monopoly</vt:lpstr>
      <vt:lpstr>A company that has no competition.</vt:lpstr>
      <vt:lpstr>labor union</vt:lpstr>
      <vt:lpstr>An organization of workers that tries to improve pay and working conditions for its members.</vt:lpstr>
      <vt:lpstr>strike</vt:lpstr>
      <vt:lpstr>The stopping of work by workers.</vt:lpstr>
      <vt:lpstr>persecution </vt:lpstr>
      <vt:lpstr>Unfair treatment or punishment.</vt:lpstr>
      <vt:lpstr>ethnic group</vt:lpstr>
      <vt:lpstr>A group of people who share a language or culture.</vt:lpstr>
      <vt:lpstr>tenement</vt:lpstr>
      <vt:lpstr>A rundown, poorly maintained apartment building.</vt:lpstr>
      <vt:lpstr>stockyard</vt:lpstr>
      <vt:lpstr>A fenced area where large numbers of animals such as hogs and cattle are kept until  they are used as food or moved to another place.</vt:lpstr>
      <vt:lpstr>skyscraper</vt:lpstr>
      <vt:lpstr>A very tall building.</vt:lpstr>
      <vt:lpstr>rapid transit</vt:lpstr>
      <vt:lpstr>A system of trains used to move people around cities.</vt:lpstr>
      <vt:lpstr>slum</vt:lpstr>
      <vt:lpstr>A poor, crowded part of a city.</vt:lpstr>
      <vt:lpstr>settlement house</vt:lpstr>
      <vt:lpstr>A community center for people in cities.</vt:lpstr>
      <vt:lpstr>progressives</vt:lpstr>
      <vt:lpstr>Reformers who think governments should make laws to protect workers, consumers, and citizens’ rights.</vt:lpstr>
      <vt:lpstr>muckraker</vt:lpstr>
      <vt:lpstr>Someone who “rakes up,” or points out, unpleasant truths.</vt:lpstr>
    </vt:vector>
  </TitlesOfParts>
  <Company>FCSS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 of the Century America</dc:title>
  <dc:creator>Haley Freedman</dc:creator>
  <cp:lastModifiedBy>swifta</cp:lastModifiedBy>
  <cp:revision>2</cp:revision>
  <dcterms:created xsi:type="dcterms:W3CDTF">2011-10-18T11:31:57Z</dcterms:created>
  <dcterms:modified xsi:type="dcterms:W3CDTF">2011-10-18T17:36:02Z</dcterms:modified>
</cp:coreProperties>
</file>