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iXl5bE6oLRAhUBUyYKHVtZCXMQjRwIBw&amp;url=http://www.learnnc.org/lp/multimedia/6920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i_6LbP6oLRAhWE5SYKHZD6AD0QjRwIBw&amp;url=https://www.pinterest.com/fenpeper/war/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Sgr7s6YLRAhUEJiYKHbhACpoQjRwIBw&amp;url=http://www.learnnc.org/lp/editions/ww1posters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_lMT26YLRAhVMRiYKHax1BgwQjRwIBw&amp;url=http://www.ww1propaganda.com/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i78Z7-6YLRAhUC5CYKHf8BBWsQjRwIBw&amp;url=http://www.learnnc.org/lp/editions/ww1posters/5041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://ww1.canada.com/wp-content/uploads/2014/09/uncle-sam.jpg&amp;imgrefurl=http://ww1.canada.com/home-front/images-american-propaganda-posters-from-the-first-world-war&amp;docid=z4SwGdKtoiwOHM&amp;tbnid=nGDwbShQVp4TwM:&amp;vet=1&amp;w=930&amp;h=1251&amp;safe=strict&amp;bih=652&amp;biw=1024&amp;q=world%20war%20i%20propaganda%20posters&amp;ved=0ahUKEwjU6J_r6YLRAhUGQSYKHQHpAuEQMwhZKAIwAg&amp;iact=mrc&amp;uact=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ahUKEwjS_sGZ6oLRAhWJ5yYKHan7DjQQjRwIBw&amp;url=http://www.learnnc.org/lp/editions/ww1posters/4979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i9nbGj6oLRAhUD2SYKHToUD88QjRwIBw&amp;url=http://www.authentichistory.com/1914-1920/2-homefront/2-posters/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tpvOr6oLRAhVFKyYKHf9ADB4QjRwIBw&amp;url=https://www.pinterest.com/oasispam/meet-mythamerica-world-war-1-and-2-propaganda-post/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jY9Ka06oLRAhVH7yYKHXPADdgQjRwIBw&amp;url=http://www.ww1propaganda.com/world-war-1-posters/american-ww1-propaganda-posters&amp;psig=AFQjCNF-9gmxMBVp5UpYzdEzatvwOzEesA&amp;ust=148232520465524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PropAganda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1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339214"/>
            <a:ext cx="10958051" cy="1498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Corn meal so that we can send the Wheat to the Soldiers!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1681316"/>
            <a:ext cx="3274141" cy="479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28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waste Bread!!</a:t>
            </a:r>
            <a:endParaRPr lang="en-US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6" y="1710814"/>
            <a:ext cx="3495368" cy="4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16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can help!!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6" y="1622323"/>
            <a:ext cx="3687097" cy="468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40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Buy a war Bond to help pay for Bullets!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5" y="1710814"/>
            <a:ext cx="3406878" cy="4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61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Little ones can help out!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2" y="1710813"/>
            <a:ext cx="3259394" cy="464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29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Uncle SAM wants you!!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58" y="1651819"/>
            <a:ext cx="3082413" cy="4660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2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685800"/>
            <a:ext cx="10654980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You can help by making things too!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03" y="1837766"/>
            <a:ext cx="3259394" cy="456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22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a Garden and do your part!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1" y="1837765"/>
            <a:ext cx="3554361" cy="438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14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you do your part?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10" y="1837766"/>
            <a:ext cx="3288890" cy="450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40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your Victory Garden </a:t>
            </a:r>
            <a:br>
              <a:rPr lang="en-US" dirty="0" smtClean="0"/>
            </a:br>
            <a:r>
              <a:rPr lang="en-US" sz="1600" dirty="0" smtClean="0"/>
              <a:t>( Hoover was Part of WWII not WW I—however both time periods promoted the concept)</a:t>
            </a:r>
            <a:endParaRPr lang="en-US" dirty="0"/>
          </a:p>
        </p:txBody>
      </p:sp>
      <p:pic>
        <p:nvPicPr>
          <p:cNvPr id="4" name="Content Placeholder 3" descr="Image result for world war i propaganda posters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3" y="1725562"/>
            <a:ext cx="3480619" cy="458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70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</TotalTime>
  <Words>74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World War I </vt:lpstr>
      <vt:lpstr>Everyone can help!!</vt:lpstr>
      <vt:lpstr>Buy a war Bond to help pay for Bullets!</vt:lpstr>
      <vt:lpstr>Even Little ones can help out!</vt:lpstr>
      <vt:lpstr>Uncle SAM wants you!!</vt:lpstr>
      <vt:lpstr>You can help by making things too!</vt:lpstr>
      <vt:lpstr>Grow a Garden and do your part!</vt:lpstr>
      <vt:lpstr>Will you do your part?</vt:lpstr>
      <vt:lpstr>Grow your Victory Garden  ( Hoover was Part of WWII not WW I—however both time periods promoted the concept)</vt:lpstr>
      <vt:lpstr>Use Corn meal so that we can send the Wheat to the Soldiers!</vt:lpstr>
      <vt:lpstr>Don’t waste Bread!!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</dc:title>
  <dc:creator>Lilly, Lauren</dc:creator>
  <cp:lastModifiedBy>Lilly, Lauren</cp:lastModifiedBy>
  <cp:revision>2</cp:revision>
  <dcterms:created xsi:type="dcterms:W3CDTF">2016-12-20T13:20:47Z</dcterms:created>
  <dcterms:modified xsi:type="dcterms:W3CDTF">2016-12-20T13:29:55Z</dcterms:modified>
</cp:coreProperties>
</file>